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314" r:id="rId2"/>
    <p:sldId id="313" r:id="rId3"/>
    <p:sldId id="315" r:id="rId4"/>
    <p:sldId id="316" r:id="rId5"/>
    <p:sldId id="317" r:id="rId6"/>
    <p:sldId id="318" r:id="rId7"/>
    <p:sldId id="326" r:id="rId8"/>
    <p:sldId id="319" r:id="rId9"/>
    <p:sldId id="323" r:id="rId10"/>
    <p:sldId id="328" r:id="rId11"/>
    <p:sldId id="271" r:id="rId12"/>
    <p:sldId id="272" r:id="rId13"/>
    <p:sldId id="273" r:id="rId14"/>
    <p:sldId id="274" r:id="rId15"/>
    <p:sldId id="275" r:id="rId16"/>
    <p:sldId id="277" r:id="rId17"/>
    <p:sldId id="276" r:id="rId18"/>
    <p:sldId id="278" r:id="rId19"/>
    <p:sldId id="279" r:id="rId20"/>
    <p:sldId id="280" r:id="rId21"/>
    <p:sldId id="281" r:id="rId22"/>
    <p:sldId id="282" r:id="rId23"/>
    <p:sldId id="284" r:id="rId24"/>
    <p:sldId id="285" r:id="rId25"/>
    <p:sldId id="286" r:id="rId26"/>
    <p:sldId id="287" r:id="rId27"/>
    <p:sldId id="288" r:id="rId28"/>
    <p:sldId id="289" r:id="rId29"/>
    <p:sldId id="290" r:id="rId30"/>
    <p:sldId id="291" r:id="rId31"/>
    <p:sldId id="292" r:id="rId32"/>
    <p:sldId id="283" r:id="rId33"/>
    <p:sldId id="293" r:id="rId34"/>
    <p:sldId id="294" r:id="rId35"/>
    <p:sldId id="295" r:id="rId36"/>
    <p:sldId id="296" r:id="rId37"/>
    <p:sldId id="297" r:id="rId38"/>
    <p:sldId id="298" r:id="rId39"/>
    <p:sldId id="299" r:id="rId40"/>
    <p:sldId id="300" r:id="rId41"/>
    <p:sldId id="301" r:id="rId42"/>
    <p:sldId id="303" r:id="rId43"/>
    <p:sldId id="304" r:id="rId44"/>
    <p:sldId id="305" r:id="rId45"/>
    <p:sldId id="306" r:id="rId46"/>
    <p:sldId id="307" r:id="rId47"/>
    <p:sldId id="308" r:id="rId48"/>
    <p:sldId id="309" r:id="rId49"/>
    <p:sldId id="310" r:id="rId50"/>
    <p:sldId id="311" r:id="rId51"/>
    <p:sldId id="327" r:id="rId52"/>
    <p:sldId id="320" r:id="rId53"/>
    <p:sldId id="321" r:id="rId54"/>
    <p:sldId id="322" r:id="rId55"/>
    <p:sldId id="325" r:id="rId56"/>
  </p:sldIdLst>
  <p:sldSz cx="12192000" cy="6858000"/>
  <p:notesSz cx="6858000" cy="9144000"/>
  <p:embeddedFontLst>
    <p:embeddedFont>
      <p:font typeface="Abril Fatface" panose="020B0604020202020204" charset="0"/>
      <p:regular r:id="rId58"/>
    </p:embeddedFont>
    <p:embeddedFont>
      <p:font typeface="Argentum Sans Light" panose="020B0604020202020204" charset="0"/>
      <p:regular r:id="rId59"/>
      <p:italic r:id="rId60"/>
    </p:embeddedFont>
    <p:embeddedFont>
      <p:font typeface="Open Sans" panose="020B0606030504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50">
          <p15:clr>
            <a:srgbClr val="9AA0A6"/>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gPZoL7G7ZTQo6eKxqYOhHoJSKC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F44B0E-FF01-4457-8B49-356B6781FACC}">
  <a:tblStyle styleId="{74F44B0E-FF01-4457-8B49-356B6781FAC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0"/>
  </p:normalViewPr>
  <p:slideViewPr>
    <p:cSldViewPr snapToGrid="0">
      <p:cViewPr varScale="1">
        <p:scale>
          <a:sx n="82" d="100"/>
          <a:sy n="82" d="100"/>
        </p:scale>
        <p:origin x="691" y="72"/>
      </p:cViewPr>
      <p:guideLst>
        <p:guide orient="horz" pos="85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D"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552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8c7b80d0d_16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8c7b80d0d_16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e8c7b80d0d_16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26</a:t>
            </a:fld>
            <a:endParaRPr/>
          </a:p>
        </p:txBody>
      </p:sp>
    </p:spTree>
    <p:extLst>
      <p:ext uri="{BB962C8B-B14F-4D97-AF65-F5344CB8AC3E}">
        <p14:creationId xmlns:p14="http://schemas.microsoft.com/office/powerpoint/2010/main" val="190484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8c7b80d0d_16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8c7b80d0d_16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e8c7b80d0d_16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27</a:t>
            </a:fld>
            <a:endParaRPr/>
          </a:p>
        </p:txBody>
      </p:sp>
    </p:spTree>
    <p:extLst>
      <p:ext uri="{BB962C8B-B14F-4D97-AF65-F5344CB8AC3E}">
        <p14:creationId xmlns:p14="http://schemas.microsoft.com/office/powerpoint/2010/main" val="245169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8c7b80d0d_16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8c7b80d0d_16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e8c7b80d0d_16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28</a:t>
            </a:fld>
            <a:endParaRPr/>
          </a:p>
        </p:txBody>
      </p:sp>
    </p:spTree>
    <p:extLst>
      <p:ext uri="{BB962C8B-B14F-4D97-AF65-F5344CB8AC3E}">
        <p14:creationId xmlns:p14="http://schemas.microsoft.com/office/powerpoint/2010/main" val="2142889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8c7b80d0d_16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8c7b80d0d_16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e8c7b80d0d_16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29</a:t>
            </a:fld>
            <a:endParaRPr/>
          </a:p>
        </p:txBody>
      </p:sp>
    </p:spTree>
    <p:extLst>
      <p:ext uri="{BB962C8B-B14F-4D97-AF65-F5344CB8AC3E}">
        <p14:creationId xmlns:p14="http://schemas.microsoft.com/office/powerpoint/2010/main" val="698657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8c7b80d0d_16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8c7b80d0d_16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e8c7b80d0d_16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30</a:t>
            </a:fld>
            <a:endParaRPr/>
          </a:p>
        </p:txBody>
      </p:sp>
    </p:spTree>
    <p:extLst>
      <p:ext uri="{BB962C8B-B14F-4D97-AF65-F5344CB8AC3E}">
        <p14:creationId xmlns:p14="http://schemas.microsoft.com/office/powerpoint/2010/main" val="3949190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8c7b80d0d_16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8c7b80d0d_16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e8c7b80d0d_16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31</a:t>
            </a:fld>
            <a:endParaRPr/>
          </a:p>
        </p:txBody>
      </p:sp>
    </p:spTree>
    <p:extLst>
      <p:ext uri="{BB962C8B-B14F-4D97-AF65-F5344CB8AC3E}">
        <p14:creationId xmlns:p14="http://schemas.microsoft.com/office/powerpoint/2010/main" val="396632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943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7898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2267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250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8c7b80d0d_16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8c7b80d0d_16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e8c7b80d0d_16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8c7b80d0d_16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8c7b80d0d_16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e8c7b80d0d_16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23</a:t>
            </a:fld>
            <a:endParaRPr/>
          </a:p>
        </p:txBody>
      </p:sp>
    </p:spTree>
    <p:extLst>
      <p:ext uri="{BB962C8B-B14F-4D97-AF65-F5344CB8AC3E}">
        <p14:creationId xmlns:p14="http://schemas.microsoft.com/office/powerpoint/2010/main" val="1582938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8c7b80d0d_16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8c7b80d0d_16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e8c7b80d0d_16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24</a:t>
            </a:fld>
            <a:endParaRPr/>
          </a:p>
        </p:txBody>
      </p:sp>
    </p:spTree>
    <p:extLst>
      <p:ext uri="{BB962C8B-B14F-4D97-AF65-F5344CB8AC3E}">
        <p14:creationId xmlns:p14="http://schemas.microsoft.com/office/powerpoint/2010/main" val="3385971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8c7b80d0d_16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8c7b80d0d_16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e8c7b80d0d_16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D"/>
              <a:t>25</a:t>
            </a:fld>
            <a:endParaRPr/>
          </a:p>
        </p:txBody>
      </p:sp>
    </p:spTree>
    <p:extLst>
      <p:ext uri="{BB962C8B-B14F-4D97-AF65-F5344CB8AC3E}">
        <p14:creationId xmlns:p14="http://schemas.microsoft.com/office/powerpoint/2010/main" val="364172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838199" y="545914"/>
            <a:ext cx="9527275" cy="12419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838199" y="2108595"/>
            <a:ext cx="9527275" cy="3643931"/>
          </a:xfrm>
          <a:prstGeom prst="rect">
            <a:avLst/>
          </a:prstGeom>
          <a:noFill/>
          <a:ln>
            <a:noFill/>
          </a:ln>
        </p:spPr>
        <p:txBody>
          <a:bodyPr spcFirstLastPara="1" wrap="square" lIns="91425" tIns="45700" rIns="91425" bIns="45700" anchor="t" anchorCtr="0">
            <a:normAutofit/>
          </a:bodyPr>
          <a:lstStyle>
            <a:lvl1pPr marL="457200" lvl="0" indent="-342900" algn="l">
              <a:lnSpc>
                <a:spcPct val="140000"/>
              </a:lnSpc>
              <a:spcBef>
                <a:spcPts val="1000"/>
              </a:spcBef>
              <a:spcAft>
                <a:spcPts val="0"/>
              </a:spcAft>
              <a:buClr>
                <a:schemeClr val="accent1"/>
              </a:buClr>
              <a:buSzPts val="1800"/>
              <a:buChar char="•"/>
              <a:defRPr/>
            </a:lvl1pPr>
            <a:lvl2pPr marL="914400" lvl="1" indent="-342900" algn="l">
              <a:lnSpc>
                <a:spcPct val="140000"/>
              </a:lnSpc>
              <a:spcBef>
                <a:spcPts val="500"/>
              </a:spcBef>
              <a:spcAft>
                <a:spcPts val="0"/>
              </a:spcAft>
              <a:buClr>
                <a:schemeClr val="accent1"/>
              </a:buClr>
              <a:buSzPts val="1800"/>
              <a:buChar char="•"/>
              <a:defRPr/>
            </a:lvl2pPr>
            <a:lvl3pPr marL="1371600" lvl="2" indent="-342900" algn="l">
              <a:lnSpc>
                <a:spcPct val="140000"/>
              </a:lnSpc>
              <a:spcBef>
                <a:spcPts val="500"/>
              </a:spcBef>
              <a:spcAft>
                <a:spcPts val="0"/>
              </a:spcAft>
              <a:buClr>
                <a:schemeClr val="accent1"/>
              </a:buClr>
              <a:buSzPts val="1800"/>
              <a:buChar char="•"/>
              <a:defRPr/>
            </a:lvl3pPr>
            <a:lvl4pPr marL="1828800" lvl="3" indent="-342900" algn="l">
              <a:lnSpc>
                <a:spcPct val="140000"/>
              </a:lnSpc>
              <a:spcBef>
                <a:spcPts val="500"/>
              </a:spcBef>
              <a:spcAft>
                <a:spcPts val="0"/>
              </a:spcAft>
              <a:buClr>
                <a:schemeClr val="accent1"/>
              </a:buClr>
              <a:buSzPts val="1800"/>
              <a:buChar char="•"/>
              <a:defRPr/>
            </a:lvl4pPr>
            <a:lvl5pPr marL="2286000" lvl="4" indent="-342900" algn="l">
              <a:lnSpc>
                <a:spcPct val="14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a:spLocks noGrp="1"/>
          </p:cNvSpPr>
          <p:nvPr>
            <p:ph type="dt" idx="10"/>
          </p:nvPr>
        </p:nvSpPr>
        <p:spPr>
          <a:xfrm>
            <a:off x="628652" y="6140304"/>
            <a:ext cx="3154896" cy="2870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ftr" idx="11"/>
          </p:nvPr>
        </p:nvSpPr>
        <p:spPr>
          <a:xfrm rot="5400000">
            <a:off x="9233562" y="2578525"/>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ID"/>
              <a:t>‹#›</a:t>
            </a:fld>
            <a:endParaRPr/>
          </a:p>
        </p:txBody>
      </p:sp>
      <p:cxnSp>
        <p:nvCxnSpPr>
          <p:cNvPr id="29" name="Google Shape;29;p12"/>
          <p:cNvCxnSpPr/>
          <p:nvPr/>
        </p:nvCxnSpPr>
        <p:spPr>
          <a:xfrm>
            <a:off x="386707" y="1905000"/>
            <a:ext cx="10375638" cy="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838199" y="587828"/>
            <a:ext cx="9578683" cy="99060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body" idx="1"/>
          </p:nvPr>
        </p:nvSpPr>
        <p:spPr>
          <a:xfrm>
            <a:off x="838201" y="2057407"/>
            <a:ext cx="4318906" cy="3725136"/>
          </a:xfrm>
          <a:prstGeom prst="rect">
            <a:avLst/>
          </a:prstGeom>
          <a:noFill/>
          <a:ln>
            <a:noFill/>
          </a:ln>
        </p:spPr>
        <p:txBody>
          <a:bodyPr spcFirstLastPara="1" wrap="square" lIns="91425" tIns="45700" rIns="91425" bIns="45700" anchor="t" anchorCtr="0">
            <a:normAutofit/>
          </a:bodyPr>
          <a:lstStyle>
            <a:lvl1pPr marL="457200" lvl="0" indent="-342900" algn="l">
              <a:lnSpc>
                <a:spcPct val="140000"/>
              </a:lnSpc>
              <a:spcBef>
                <a:spcPts val="1000"/>
              </a:spcBef>
              <a:spcAft>
                <a:spcPts val="0"/>
              </a:spcAft>
              <a:buClr>
                <a:schemeClr val="accent1"/>
              </a:buClr>
              <a:buSzPts val="1800"/>
              <a:buChar char="•"/>
              <a:defRPr/>
            </a:lvl1pPr>
            <a:lvl2pPr marL="914400" lvl="1" indent="-342900" algn="l">
              <a:lnSpc>
                <a:spcPct val="140000"/>
              </a:lnSpc>
              <a:spcBef>
                <a:spcPts val="500"/>
              </a:spcBef>
              <a:spcAft>
                <a:spcPts val="0"/>
              </a:spcAft>
              <a:buClr>
                <a:schemeClr val="accent1"/>
              </a:buClr>
              <a:buSzPts val="1800"/>
              <a:buChar char="•"/>
              <a:defRPr/>
            </a:lvl2pPr>
            <a:lvl3pPr marL="1371600" lvl="2" indent="-342900" algn="l">
              <a:lnSpc>
                <a:spcPct val="140000"/>
              </a:lnSpc>
              <a:spcBef>
                <a:spcPts val="500"/>
              </a:spcBef>
              <a:spcAft>
                <a:spcPts val="0"/>
              </a:spcAft>
              <a:buClr>
                <a:schemeClr val="accent1"/>
              </a:buClr>
              <a:buSzPts val="1800"/>
              <a:buChar char="•"/>
              <a:defRPr/>
            </a:lvl3pPr>
            <a:lvl4pPr marL="1828800" lvl="3" indent="-342900" algn="l">
              <a:lnSpc>
                <a:spcPct val="140000"/>
              </a:lnSpc>
              <a:spcBef>
                <a:spcPts val="500"/>
              </a:spcBef>
              <a:spcAft>
                <a:spcPts val="0"/>
              </a:spcAft>
              <a:buClr>
                <a:schemeClr val="accent1"/>
              </a:buClr>
              <a:buSzPts val="1800"/>
              <a:buChar char="•"/>
              <a:defRPr/>
            </a:lvl4pPr>
            <a:lvl5pPr marL="2286000" lvl="4" indent="-342900" algn="l">
              <a:lnSpc>
                <a:spcPct val="14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6"/>
          <p:cNvSpPr txBox="1">
            <a:spLocks noGrp="1"/>
          </p:cNvSpPr>
          <p:nvPr>
            <p:ph type="body" idx="2"/>
          </p:nvPr>
        </p:nvSpPr>
        <p:spPr>
          <a:xfrm>
            <a:off x="5969577" y="2057407"/>
            <a:ext cx="4405746" cy="3725135"/>
          </a:xfrm>
          <a:prstGeom prst="rect">
            <a:avLst/>
          </a:prstGeom>
          <a:noFill/>
          <a:ln>
            <a:noFill/>
          </a:ln>
        </p:spPr>
        <p:txBody>
          <a:bodyPr spcFirstLastPara="1" wrap="square" lIns="91425" tIns="45700" rIns="91425" bIns="45700" anchor="t" anchorCtr="0">
            <a:normAutofit/>
          </a:bodyPr>
          <a:lstStyle>
            <a:lvl1pPr marL="457200" lvl="0" indent="-342900" algn="l">
              <a:lnSpc>
                <a:spcPct val="140000"/>
              </a:lnSpc>
              <a:spcBef>
                <a:spcPts val="1000"/>
              </a:spcBef>
              <a:spcAft>
                <a:spcPts val="0"/>
              </a:spcAft>
              <a:buClr>
                <a:schemeClr val="accent1"/>
              </a:buClr>
              <a:buSzPts val="1800"/>
              <a:buChar char="•"/>
              <a:defRPr/>
            </a:lvl1pPr>
            <a:lvl2pPr marL="914400" lvl="1" indent="-342900" algn="l">
              <a:lnSpc>
                <a:spcPct val="140000"/>
              </a:lnSpc>
              <a:spcBef>
                <a:spcPts val="500"/>
              </a:spcBef>
              <a:spcAft>
                <a:spcPts val="0"/>
              </a:spcAft>
              <a:buClr>
                <a:schemeClr val="accent1"/>
              </a:buClr>
              <a:buSzPts val="1800"/>
              <a:buChar char="•"/>
              <a:defRPr/>
            </a:lvl2pPr>
            <a:lvl3pPr marL="1371600" lvl="2" indent="-342900" algn="l">
              <a:lnSpc>
                <a:spcPct val="140000"/>
              </a:lnSpc>
              <a:spcBef>
                <a:spcPts val="500"/>
              </a:spcBef>
              <a:spcAft>
                <a:spcPts val="0"/>
              </a:spcAft>
              <a:buClr>
                <a:schemeClr val="accent1"/>
              </a:buClr>
              <a:buSzPts val="1800"/>
              <a:buChar char="•"/>
              <a:defRPr/>
            </a:lvl3pPr>
            <a:lvl4pPr marL="1828800" lvl="3" indent="-342900" algn="l">
              <a:lnSpc>
                <a:spcPct val="140000"/>
              </a:lnSpc>
              <a:spcBef>
                <a:spcPts val="500"/>
              </a:spcBef>
              <a:spcAft>
                <a:spcPts val="0"/>
              </a:spcAft>
              <a:buClr>
                <a:schemeClr val="accent1"/>
              </a:buClr>
              <a:buSzPts val="1800"/>
              <a:buChar char="•"/>
              <a:defRPr/>
            </a:lvl4pPr>
            <a:lvl5pPr marL="2286000" lvl="4" indent="-342900" algn="l">
              <a:lnSpc>
                <a:spcPct val="14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6"/>
          <p:cNvSpPr txBox="1">
            <a:spLocks noGrp="1"/>
          </p:cNvSpPr>
          <p:nvPr>
            <p:ph type="dt" idx="10"/>
          </p:nvPr>
        </p:nvSpPr>
        <p:spPr>
          <a:xfrm>
            <a:off x="628652" y="6140304"/>
            <a:ext cx="3154896" cy="2870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6"/>
          <p:cNvSpPr txBox="1">
            <a:spLocks noGrp="1"/>
          </p:cNvSpPr>
          <p:nvPr>
            <p:ph type="ftr" idx="11"/>
          </p:nvPr>
        </p:nvSpPr>
        <p:spPr>
          <a:xfrm rot="5400000">
            <a:off x="9233562" y="2578525"/>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ID"/>
              <a:t>‹#›</a:t>
            </a:fld>
            <a:endParaRPr/>
          </a:p>
        </p:txBody>
      </p:sp>
      <p:cxnSp>
        <p:nvCxnSpPr>
          <p:cNvPr id="61" name="Google Shape;61;p16"/>
          <p:cNvCxnSpPr/>
          <p:nvPr/>
        </p:nvCxnSpPr>
        <p:spPr>
          <a:xfrm>
            <a:off x="375523" y="1760404"/>
            <a:ext cx="10375638" cy="0"/>
          </a:xfrm>
          <a:prstGeom prst="straightConnector1">
            <a:avLst/>
          </a:prstGeom>
          <a:noFill/>
          <a:ln w="12700" cap="flat" cmpd="sng">
            <a:solidFill>
              <a:schemeClr val="accent1"/>
            </a:solidFill>
            <a:prstDash val="solid"/>
            <a:miter lim="800000"/>
            <a:headEnd type="none" w="sm" len="sm"/>
            <a:tailEnd type="none" w="sm" len="sm"/>
          </a:ln>
        </p:spPr>
      </p:cxnSp>
      <p:cxnSp>
        <p:nvCxnSpPr>
          <p:cNvPr id="62" name="Google Shape;62;p16"/>
          <p:cNvCxnSpPr/>
          <p:nvPr/>
        </p:nvCxnSpPr>
        <p:spPr>
          <a:xfrm>
            <a:off x="5563342" y="1752600"/>
            <a:ext cx="0" cy="4300105"/>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839788" y="597476"/>
            <a:ext cx="3932237" cy="16937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5183188" y="597475"/>
            <a:ext cx="5140180" cy="5263575"/>
          </a:xfrm>
          <a:prstGeom prst="rect">
            <a:avLst/>
          </a:prstGeom>
          <a:noFill/>
          <a:ln>
            <a:noFill/>
          </a:ln>
        </p:spPr>
        <p:txBody>
          <a:bodyPr spcFirstLastPara="1" wrap="square" lIns="91425" tIns="45700" rIns="91425" bIns="45700" anchor="t" anchorCtr="0">
            <a:normAutofit/>
          </a:bodyPr>
          <a:lstStyle>
            <a:lvl1pPr marL="457200" lvl="0" indent="-406400" algn="l">
              <a:lnSpc>
                <a:spcPct val="140000"/>
              </a:lnSpc>
              <a:spcBef>
                <a:spcPts val="1000"/>
              </a:spcBef>
              <a:spcAft>
                <a:spcPts val="0"/>
              </a:spcAft>
              <a:buClr>
                <a:schemeClr val="accent1"/>
              </a:buClr>
              <a:buSzPts val="2800"/>
              <a:buChar char="•"/>
              <a:defRPr sz="2800"/>
            </a:lvl1pPr>
            <a:lvl2pPr marL="914400" lvl="1" indent="-381000" algn="l">
              <a:lnSpc>
                <a:spcPct val="140000"/>
              </a:lnSpc>
              <a:spcBef>
                <a:spcPts val="500"/>
              </a:spcBef>
              <a:spcAft>
                <a:spcPts val="0"/>
              </a:spcAft>
              <a:buClr>
                <a:schemeClr val="accent1"/>
              </a:buClr>
              <a:buSzPts val="2400"/>
              <a:buChar char="•"/>
              <a:defRPr sz="2400"/>
            </a:lvl2pPr>
            <a:lvl3pPr marL="1371600" lvl="2" indent="-355600" algn="l">
              <a:lnSpc>
                <a:spcPct val="140000"/>
              </a:lnSpc>
              <a:spcBef>
                <a:spcPts val="500"/>
              </a:spcBef>
              <a:spcAft>
                <a:spcPts val="0"/>
              </a:spcAft>
              <a:buClr>
                <a:schemeClr val="accent1"/>
              </a:buClr>
              <a:buSzPts val="2000"/>
              <a:buChar char="•"/>
              <a:defRPr sz="2000"/>
            </a:lvl3pPr>
            <a:lvl4pPr marL="1828800" lvl="3" indent="-342900" algn="l">
              <a:lnSpc>
                <a:spcPct val="140000"/>
              </a:lnSpc>
              <a:spcBef>
                <a:spcPts val="500"/>
              </a:spcBef>
              <a:spcAft>
                <a:spcPts val="0"/>
              </a:spcAft>
              <a:buClr>
                <a:schemeClr val="accent1"/>
              </a:buClr>
              <a:buSzPts val="1800"/>
              <a:buChar char="•"/>
              <a:defRPr sz="1800"/>
            </a:lvl4pPr>
            <a:lvl5pPr marL="2286000" lvl="4" indent="-342900" algn="l">
              <a:lnSpc>
                <a:spcPct val="140000"/>
              </a:lnSpc>
              <a:spcBef>
                <a:spcPts val="500"/>
              </a:spcBef>
              <a:spcAft>
                <a:spcPts val="0"/>
              </a:spcAft>
              <a:buClr>
                <a:schemeClr val="accent1"/>
              </a:buClr>
              <a:buSzPts val="1800"/>
              <a:buChar char="•"/>
              <a:defRPr sz="18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17"/>
          <p:cNvSpPr txBox="1">
            <a:spLocks noGrp="1"/>
          </p:cNvSpPr>
          <p:nvPr>
            <p:ph type="body" idx="2"/>
          </p:nvPr>
        </p:nvSpPr>
        <p:spPr>
          <a:xfrm>
            <a:off x="839788" y="2291194"/>
            <a:ext cx="3932237" cy="3577793"/>
          </a:xfrm>
          <a:prstGeom prst="rect">
            <a:avLst/>
          </a:prstGeom>
          <a:noFill/>
          <a:ln>
            <a:noFill/>
          </a:ln>
        </p:spPr>
        <p:txBody>
          <a:bodyPr spcFirstLastPara="1" wrap="square" lIns="91425" tIns="45700" rIns="91425" bIns="45700" anchor="t" anchorCtr="0">
            <a:normAutofit/>
          </a:bodyPr>
          <a:lstStyle>
            <a:lvl1pPr marL="457200" lvl="0" indent="-228600" algn="l">
              <a:lnSpc>
                <a:spcPct val="140000"/>
              </a:lnSpc>
              <a:spcBef>
                <a:spcPts val="1000"/>
              </a:spcBef>
              <a:spcAft>
                <a:spcPts val="0"/>
              </a:spcAft>
              <a:buClr>
                <a:schemeClr val="accent1"/>
              </a:buClr>
              <a:buSzPts val="1600"/>
              <a:buNone/>
              <a:defRPr sz="1600"/>
            </a:lvl1pPr>
            <a:lvl2pPr marL="914400" lvl="1" indent="-228600" algn="l">
              <a:lnSpc>
                <a:spcPct val="140000"/>
              </a:lnSpc>
              <a:spcBef>
                <a:spcPts val="500"/>
              </a:spcBef>
              <a:spcAft>
                <a:spcPts val="0"/>
              </a:spcAft>
              <a:buClr>
                <a:schemeClr val="accent1"/>
              </a:buClr>
              <a:buSzPts val="1400"/>
              <a:buNone/>
              <a:defRPr sz="1400"/>
            </a:lvl2pPr>
            <a:lvl3pPr marL="1371600" lvl="2" indent="-228600" algn="l">
              <a:lnSpc>
                <a:spcPct val="140000"/>
              </a:lnSpc>
              <a:spcBef>
                <a:spcPts val="500"/>
              </a:spcBef>
              <a:spcAft>
                <a:spcPts val="0"/>
              </a:spcAft>
              <a:buClr>
                <a:schemeClr val="accent1"/>
              </a:buClr>
              <a:buSzPts val="1200"/>
              <a:buNone/>
              <a:defRPr sz="1200"/>
            </a:lvl3pPr>
            <a:lvl4pPr marL="1828800" lvl="3" indent="-228600" algn="l">
              <a:lnSpc>
                <a:spcPct val="140000"/>
              </a:lnSpc>
              <a:spcBef>
                <a:spcPts val="500"/>
              </a:spcBef>
              <a:spcAft>
                <a:spcPts val="0"/>
              </a:spcAft>
              <a:buClr>
                <a:schemeClr val="accent1"/>
              </a:buClr>
              <a:buSzPts val="1000"/>
              <a:buNone/>
              <a:defRPr sz="1000"/>
            </a:lvl4pPr>
            <a:lvl5pPr marL="2286000" lvl="4" indent="-228600" algn="l">
              <a:lnSpc>
                <a:spcPct val="14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7"/>
          <p:cNvSpPr txBox="1">
            <a:spLocks noGrp="1"/>
          </p:cNvSpPr>
          <p:nvPr>
            <p:ph type="dt" idx="10"/>
          </p:nvPr>
        </p:nvSpPr>
        <p:spPr>
          <a:xfrm>
            <a:off x="628652" y="6140304"/>
            <a:ext cx="3154896" cy="2870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7"/>
          <p:cNvSpPr txBox="1">
            <a:spLocks noGrp="1"/>
          </p:cNvSpPr>
          <p:nvPr>
            <p:ph type="ftr" idx="11"/>
          </p:nvPr>
        </p:nvSpPr>
        <p:spPr>
          <a:xfrm rot="5400000">
            <a:off x="9233562" y="2578525"/>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7"/>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839788" y="659822"/>
            <a:ext cx="3932237" cy="165215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8"/>
          <p:cNvSpPr>
            <a:spLocks noGrp="1"/>
          </p:cNvSpPr>
          <p:nvPr>
            <p:ph type="pic" idx="2"/>
          </p:nvPr>
        </p:nvSpPr>
        <p:spPr>
          <a:xfrm>
            <a:off x="5183188" y="703687"/>
            <a:ext cx="5212917" cy="4969019"/>
          </a:xfrm>
          <a:prstGeom prst="rect">
            <a:avLst/>
          </a:prstGeom>
          <a:noFill/>
          <a:ln>
            <a:noFill/>
          </a:ln>
        </p:spPr>
        <p:txBody>
          <a:bodyPr spcFirstLastPara="1" wrap="square" lIns="91425" tIns="45700" rIns="91425" bIns="45700" anchor="t" anchorCtr="0">
            <a:normAutofit/>
          </a:bodyPr>
          <a:lstStyle>
            <a:lvl1pPr marR="0" lvl="0" algn="l" rtl="0">
              <a:lnSpc>
                <a:spcPct val="140000"/>
              </a:lnSpc>
              <a:spcBef>
                <a:spcPts val="1000"/>
              </a:spcBef>
              <a:spcAft>
                <a:spcPts val="0"/>
              </a:spcAft>
              <a:buClr>
                <a:schemeClr val="accent1"/>
              </a:buClr>
              <a:buSzPts val="3200"/>
              <a:buFont typeface="Arial"/>
              <a:buNone/>
              <a:defRPr sz="3200" b="0" i="0" u="none" strike="noStrike" cap="none">
                <a:solidFill>
                  <a:schemeClr val="accent1"/>
                </a:solidFill>
                <a:latin typeface="Open Sans"/>
                <a:ea typeface="Open Sans"/>
                <a:cs typeface="Open Sans"/>
                <a:sym typeface="Open Sans"/>
              </a:defRPr>
            </a:lvl1pPr>
            <a:lvl2pPr marR="0" lvl="1" algn="l" rtl="0">
              <a:lnSpc>
                <a:spcPct val="140000"/>
              </a:lnSpc>
              <a:spcBef>
                <a:spcPts val="500"/>
              </a:spcBef>
              <a:spcAft>
                <a:spcPts val="0"/>
              </a:spcAft>
              <a:buClr>
                <a:schemeClr val="accent1"/>
              </a:buClr>
              <a:buSzPts val="2800"/>
              <a:buFont typeface="Arial"/>
              <a:buNone/>
              <a:defRPr sz="2800" b="0" i="0" u="none" strike="noStrike" cap="none">
                <a:solidFill>
                  <a:schemeClr val="accent1"/>
                </a:solidFill>
                <a:latin typeface="Open Sans"/>
                <a:ea typeface="Open Sans"/>
                <a:cs typeface="Open Sans"/>
                <a:sym typeface="Open Sans"/>
              </a:defRPr>
            </a:lvl2pPr>
            <a:lvl3pPr marR="0" lvl="2" algn="l" rtl="0">
              <a:lnSpc>
                <a:spcPct val="140000"/>
              </a:lnSpc>
              <a:spcBef>
                <a:spcPts val="500"/>
              </a:spcBef>
              <a:spcAft>
                <a:spcPts val="0"/>
              </a:spcAft>
              <a:buClr>
                <a:schemeClr val="accent1"/>
              </a:buClr>
              <a:buSzPts val="2400"/>
              <a:buFont typeface="Arial"/>
              <a:buNone/>
              <a:defRPr sz="2400" b="0" i="0" u="none" strike="noStrike" cap="none">
                <a:solidFill>
                  <a:schemeClr val="accent1"/>
                </a:solidFill>
                <a:latin typeface="Open Sans"/>
                <a:ea typeface="Open Sans"/>
                <a:cs typeface="Open Sans"/>
                <a:sym typeface="Open Sans"/>
              </a:defRPr>
            </a:lvl3pPr>
            <a:lvl4pPr marR="0" lvl="3" algn="l" rtl="0">
              <a:lnSpc>
                <a:spcPct val="140000"/>
              </a:lnSpc>
              <a:spcBef>
                <a:spcPts val="500"/>
              </a:spcBef>
              <a:spcAft>
                <a:spcPts val="0"/>
              </a:spcAft>
              <a:buClr>
                <a:schemeClr val="accent1"/>
              </a:buClr>
              <a:buSzPts val="2000"/>
              <a:buFont typeface="Arial"/>
              <a:buNone/>
              <a:defRPr sz="2000" b="0" i="0" u="none" strike="noStrike" cap="none">
                <a:solidFill>
                  <a:schemeClr val="accent1"/>
                </a:solidFill>
                <a:latin typeface="Open Sans"/>
                <a:ea typeface="Open Sans"/>
                <a:cs typeface="Open Sans"/>
                <a:sym typeface="Open Sans"/>
              </a:defRPr>
            </a:lvl4pPr>
            <a:lvl5pPr marR="0" lvl="4" algn="l" rtl="0">
              <a:lnSpc>
                <a:spcPct val="140000"/>
              </a:lnSpc>
              <a:spcBef>
                <a:spcPts val="500"/>
              </a:spcBef>
              <a:spcAft>
                <a:spcPts val="0"/>
              </a:spcAft>
              <a:buClr>
                <a:schemeClr val="accent1"/>
              </a:buClr>
              <a:buSzPts val="2000"/>
              <a:buFont typeface="Arial"/>
              <a:buNone/>
              <a:defRPr sz="2000" b="0" i="0" u="none" strike="noStrike" cap="none">
                <a:solidFill>
                  <a:schemeClr val="accent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3" name="Google Shape;73;p18"/>
          <p:cNvSpPr txBox="1">
            <a:spLocks noGrp="1"/>
          </p:cNvSpPr>
          <p:nvPr>
            <p:ph type="body" idx="1"/>
          </p:nvPr>
        </p:nvSpPr>
        <p:spPr>
          <a:xfrm>
            <a:off x="839788" y="2426277"/>
            <a:ext cx="3932237" cy="3246429"/>
          </a:xfrm>
          <a:prstGeom prst="rect">
            <a:avLst/>
          </a:prstGeom>
          <a:noFill/>
          <a:ln>
            <a:noFill/>
          </a:ln>
        </p:spPr>
        <p:txBody>
          <a:bodyPr spcFirstLastPara="1" wrap="square" lIns="91425" tIns="45700" rIns="91425" bIns="45700" anchor="t" anchorCtr="0">
            <a:normAutofit/>
          </a:bodyPr>
          <a:lstStyle>
            <a:lvl1pPr marL="457200" lvl="0" indent="-228600" algn="l">
              <a:lnSpc>
                <a:spcPct val="140000"/>
              </a:lnSpc>
              <a:spcBef>
                <a:spcPts val="1000"/>
              </a:spcBef>
              <a:spcAft>
                <a:spcPts val="0"/>
              </a:spcAft>
              <a:buClr>
                <a:schemeClr val="accent1"/>
              </a:buClr>
              <a:buSzPts val="1600"/>
              <a:buNone/>
              <a:defRPr sz="1600"/>
            </a:lvl1pPr>
            <a:lvl2pPr marL="914400" lvl="1" indent="-228600" algn="l">
              <a:lnSpc>
                <a:spcPct val="140000"/>
              </a:lnSpc>
              <a:spcBef>
                <a:spcPts val="500"/>
              </a:spcBef>
              <a:spcAft>
                <a:spcPts val="0"/>
              </a:spcAft>
              <a:buClr>
                <a:schemeClr val="accent1"/>
              </a:buClr>
              <a:buSzPts val="1400"/>
              <a:buNone/>
              <a:defRPr sz="1400"/>
            </a:lvl2pPr>
            <a:lvl3pPr marL="1371600" lvl="2" indent="-228600" algn="l">
              <a:lnSpc>
                <a:spcPct val="140000"/>
              </a:lnSpc>
              <a:spcBef>
                <a:spcPts val="500"/>
              </a:spcBef>
              <a:spcAft>
                <a:spcPts val="0"/>
              </a:spcAft>
              <a:buClr>
                <a:schemeClr val="accent1"/>
              </a:buClr>
              <a:buSzPts val="1200"/>
              <a:buNone/>
              <a:defRPr sz="1200"/>
            </a:lvl3pPr>
            <a:lvl4pPr marL="1828800" lvl="3" indent="-228600" algn="l">
              <a:lnSpc>
                <a:spcPct val="140000"/>
              </a:lnSpc>
              <a:spcBef>
                <a:spcPts val="500"/>
              </a:spcBef>
              <a:spcAft>
                <a:spcPts val="0"/>
              </a:spcAft>
              <a:buClr>
                <a:schemeClr val="accent1"/>
              </a:buClr>
              <a:buSzPts val="1000"/>
              <a:buNone/>
              <a:defRPr sz="1000"/>
            </a:lvl4pPr>
            <a:lvl5pPr marL="2286000" lvl="4" indent="-228600" algn="l">
              <a:lnSpc>
                <a:spcPct val="14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8"/>
          <p:cNvSpPr txBox="1">
            <a:spLocks noGrp="1"/>
          </p:cNvSpPr>
          <p:nvPr>
            <p:ph type="dt" idx="10"/>
          </p:nvPr>
        </p:nvSpPr>
        <p:spPr>
          <a:xfrm>
            <a:off x="628652" y="6140304"/>
            <a:ext cx="3154896" cy="2870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8"/>
          <p:cNvSpPr txBox="1">
            <a:spLocks noGrp="1"/>
          </p:cNvSpPr>
          <p:nvPr>
            <p:ph type="ftr" idx="11"/>
          </p:nvPr>
        </p:nvSpPr>
        <p:spPr>
          <a:xfrm rot="5400000">
            <a:off x="9233562" y="2578525"/>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838200" y="525439"/>
            <a:ext cx="9613106" cy="128288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0"/>
          <p:cNvSpPr txBox="1">
            <a:spLocks noGrp="1"/>
          </p:cNvSpPr>
          <p:nvPr>
            <p:ph type="body" idx="1"/>
          </p:nvPr>
        </p:nvSpPr>
        <p:spPr>
          <a:xfrm rot="5400000">
            <a:off x="3702916" y="-950190"/>
            <a:ext cx="3883675" cy="9613106"/>
          </a:xfrm>
          <a:prstGeom prst="rect">
            <a:avLst/>
          </a:prstGeom>
          <a:noFill/>
          <a:ln>
            <a:noFill/>
          </a:ln>
        </p:spPr>
        <p:txBody>
          <a:bodyPr spcFirstLastPara="1" wrap="square" lIns="91425" tIns="45700" rIns="91425" bIns="45700" anchor="t" anchorCtr="0">
            <a:normAutofit/>
          </a:bodyPr>
          <a:lstStyle>
            <a:lvl1pPr marL="457200" lvl="0" indent="-342900" algn="l">
              <a:lnSpc>
                <a:spcPct val="140000"/>
              </a:lnSpc>
              <a:spcBef>
                <a:spcPts val="1000"/>
              </a:spcBef>
              <a:spcAft>
                <a:spcPts val="0"/>
              </a:spcAft>
              <a:buClr>
                <a:schemeClr val="accent1"/>
              </a:buClr>
              <a:buSzPts val="1800"/>
              <a:buChar char="•"/>
              <a:defRPr/>
            </a:lvl1pPr>
            <a:lvl2pPr marL="914400" lvl="1" indent="-342900" algn="l">
              <a:lnSpc>
                <a:spcPct val="140000"/>
              </a:lnSpc>
              <a:spcBef>
                <a:spcPts val="500"/>
              </a:spcBef>
              <a:spcAft>
                <a:spcPts val="0"/>
              </a:spcAft>
              <a:buClr>
                <a:schemeClr val="accent1"/>
              </a:buClr>
              <a:buSzPts val="1800"/>
              <a:buChar char="•"/>
              <a:defRPr/>
            </a:lvl2pPr>
            <a:lvl3pPr marL="1371600" lvl="2" indent="-342900" algn="l">
              <a:lnSpc>
                <a:spcPct val="140000"/>
              </a:lnSpc>
              <a:spcBef>
                <a:spcPts val="500"/>
              </a:spcBef>
              <a:spcAft>
                <a:spcPts val="0"/>
              </a:spcAft>
              <a:buClr>
                <a:schemeClr val="accent1"/>
              </a:buClr>
              <a:buSzPts val="1800"/>
              <a:buChar char="•"/>
              <a:defRPr/>
            </a:lvl3pPr>
            <a:lvl4pPr marL="1828800" lvl="3" indent="-342900" algn="l">
              <a:lnSpc>
                <a:spcPct val="140000"/>
              </a:lnSpc>
              <a:spcBef>
                <a:spcPts val="500"/>
              </a:spcBef>
              <a:spcAft>
                <a:spcPts val="0"/>
              </a:spcAft>
              <a:buClr>
                <a:schemeClr val="accent1"/>
              </a:buClr>
              <a:buSzPts val="1800"/>
              <a:buChar char="•"/>
              <a:defRPr/>
            </a:lvl4pPr>
            <a:lvl5pPr marL="2286000" lvl="4" indent="-342900" algn="l">
              <a:lnSpc>
                <a:spcPct val="14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0"/>
          <p:cNvSpPr txBox="1">
            <a:spLocks noGrp="1"/>
          </p:cNvSpPr>
          <p:nvPr>
            <p:ph type="dt" idx="10"/>
          </p:nvPr>
        </p:nvSpPr>
        <p:spPr>
          <a:xfrm>
            <a:off x="628652" y="6140304"/>
            <a:ext cx="3154896" cy="2870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0"/>
          <p:cNvSpPr txBox="1">
            <a:spLocks noGrp="1"/>
          </p:cNvSpPr>
          <p:nvPr>
            <p:ph type="ftr" idx="11"/>
          </p:nvPr>
        </p:nvSpPr>
        <p:spPr>
          <a:xfrm rot="5400000">
            <a:off x="9233562" y="2578525"/>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0"/>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rot="5400000">
            <a:off x="7044928" y="2258616"/>
            <a:ext cx="5272088" cy="19121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1"/>
          <p:cNvSpPr txBox="1">
            <a:spLocks noGrp="1"/>
          </p:cNvSpPr>
          <p:nvPr>
            <p:ph type="body" idx="1"/>
          </p:nvPr>
        </p:nvSpPr>
        <p:spPr>
          <a:xfrm rot="5400000">
            <a:off x="1964532" y="-757237"/>
            <a:ext cx="5272088" cy="7943848"/>
          </a:xfrm>
          <a:prstGeom prst="rect">
            <a:avLst/>
          </a:prstGeom>
          <a:noFill/>
          <a:ln>
            <a:noFill/>
          </a:ln>
        </p:spPr>
        <p:txBody>
          <a:bodyPr spcFirstLastPara="1" wrap="square" lIns="91425" tIns="45700" rIns="91425" bIns="45700" anchor="t" anchorCtr="0">
            <a:normAutofit/>
          </a:bodyPr>
          <a:lstStyle>
            <a:lvl1pPr marL="457200" lvl="0" indent="-342900" algn="l">
              <a:lnSpc>
                <a:spcPct val="140000"/>
              </a:lnSpc>
              <a:spcBef>
                <a:spcPts val="1000"/>
              </a:spcBef>
              <a:spcAft>
                <a:spcPts val="0"/>
              </a:spcAft>
              <a:buClr>
                <a:schemeClr val="accent1"/>
              </a:buClr>
              <a:buSzPts val="1800"/>
              <a:buChar char="•"/>
              <a:defRPr/>
            </a:lvl1pPr>
            <a:lvl2pPr marL="914400" lvl="1" indent="-342900" algn="l">
              <a:lnSpc>
                <a:spcPct val="140000"/>
              </a:lnSpc>
              <a:spcBef>
                <a:spcPts val="500"/>
              </a:spcBef>
              <a:spcAft>
                <a:spcPts val="0"/>
              </a:spcAft>
              <a:buClr>
                <a:schemeClr val="accent1"/>
              </a:buClr>
              <a:buSzPts val="1800"/>
              <a:buChar char="•"/>
              <a:defRPr/>
            </a:lvl2pPr>
            <a:lvl3pPr marL="1371600" lvl="2" indent="-342900" algn="l">
              <a:lnSpc>
                <a:spcPct val="140000"/>
              </a:lnSpc>
              <a:spcBef>
                <a:spcPts val="500"/>
              </a:spcBef>
              <a:spcAft>
                <a:spcPts val="0"/>
              </a:spcAft>
              <a:buClr>
                <a:schemeClr val="accent1"/>
              </a:buClr>
              <a:buSzPts val="1800"/>
              <a:buChar char="•"/>
              <a:defRPr/>
            </a:lvl3pPr>
            <a:lvl4pPr marL="1828800" lvl="3" indent="-342900" algn="l">
              <a:lnSpc>
                <a:spcPct val="140000"/>
              </a:lnSpc>
              <a:spcBef>
                <a:spcPts val="500"/>
              </a:spcBef>
              <a:spcAft>
                <a:spcPts val="0"/>
              </a:spcAft>
              <a:buClr>
                <a:schemeClr val="accent1"/>
              </a:buClr>
              <a:buSzPts val="1800"/>
              <a:buChar char="•"/>
              <a:defRPr/>
            </a:lvl4pPr>
            <a:lvl5pPr marL="2286000" lvl="4" indent="-342900" algn="l">
              <a:lnSpc>
                <a:spcPct val="14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1"/>
          <p:cNvSpPr txBox="1">
            <a:spLocks noGrp="1"/>
          </p:cNvSpPr>
          <p:nvPr>
            <p:ph type="dt" idx="10"/>
          </p:nvPr>
        </p:nvSpPr>
        <p:spPr>
          <a:xfrm>
            <a:off x="628652" y="6140304"/>
            <a:ext cx="3154896" cy="2870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1"/>
          <p:cNvSpPr txBox="1">
            <a:spLocks noGrp="1"/>
          </p:cNvSpPr>
          <p:nvPr>
            <p:ph type="ftr" idx="11"/>
          </p:nvPr>
        </p:nvSpPr>
        <p:spPr>
          <a:xfrm rot="5400000">
            <a:off x="9233562" y="2578525"/>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1"/>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4"/>
        <p:cNvGrpSpPr/>
        <p:nvPr/>
      </p:nvGrpSpPr>
      <p:grpSpPr>
        <a:xfrm>
          <a:off x="0" y="0"/>
          <a:ext cx="0" cy="0"/>
          <a:chOff x="0" y="0"/>
          <a:chExt cx="0" cy="0"/>
        </a:xfrm>
      </p:grpSpPr>
      <p:sp>
        <p:nvSpPr>
          <p:cNvPr id="35" name="Google Shape;35;p16"/>
          <p:cNvSpPr txBox="1">
            <a:spLocks noGrp="1"/>
          </p:cNvSpPr>
          <p:nvPr>
            <p:ph type="ctrTitle"/>
          </p:nvPr>
        </p:nvSpPr>
        <p:spPr>
          <a:xfrm>
            <a:off x="1246415" y="800100"/>
            <a:ext cx="8447314" cy="3314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6"/>
          <p:cNvSpPr txBox="1">
            <a:spLocks noGrp="1"/>
          </p:cNvSpPr>
          <p:nvPr>
            <p:ph type="subTitle" idx="1"/>
          </p:nvPr>
        </p:nvSpPr>
        <p:spPr>
          <a:xfrm>
            <a:off x="1246415" y="4909459"/>
            <a:ext cx="8292874" cy="91439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1000"/>
              </a:spcBef>
              <a:spcAft>
                <a:spcPts val="0"/>
              </a:spcAft>
              <a:buClr>
                <a:schemeClr val="accent1"/>
              </a:buClr>
              <a:buSzPts val="2000"/>
              <a:buNone/>
              <a:defRPr sz="2000"/>
            </a:lvl1pPr>
            <a:lvl2pPr lvl="1" algn="ctr">
              <a:lnSpc>
                <a:spcPct val="140000"/>
              </a:lnSpc>
              <a:spcBef>
                <a:spcPts val="500"/>
              </a:spcBef>
              <a:spcAft>
                <a:spcPts val="0"/>
              </a:spcAft>
              <a:buClr>
                <a:schemeClr val="accent1"/>
              </a:buClr>
              <a:buSzPts val="2000"/>
              <a:buNone/>
              <a:defRPr sz="2000"/>
            </a:lvl2pPr>
            <a:lvl3pPr lvl="2" algn="ctr">
              <a:lnSpc>
                <a:spcPct val="140000"/>
              </a:lnSpc>
              <a:spcBef>
                <a:spcPts val="500"/>
              </a:spcBef>
              <a:spcAft>
                <a:spcPts val="0"/>
              </a:spcAft>
              <a:buClr>
                <a:schemeClr val="accent1"/>
              </a:buClr>
              <a:buSzPts val="1800"/>
              <a:buNone/>
              <a:defRPr sz="1800"/>
            </a:lvl3pPr>
            <a:lvl4pPr lvl="3" algn="ctr">
              <a:lnSpc>
                <a:spcPct val="140000"/>
              </a:lnSpc>
              <a:spcBef>
                <a:spcPts val="500"/>
              </a:spcBef>
              <a:spcAft>
                <a:spcPts val="0"/>
              </a:spcAft>
              <a:buClr>
                <a:schemeClr val="accent1"/>
              </a:buClr>
              <a:buSzPts val="1600"/>
              <a:buNone/>
              <a:defRPr sz="1600"/>
            </a:lvl4pPr>
            <a:lvl5pPr lvl="4" algn="ctr">
              <a:lnSpc>
                <a:spcPct val="140000"/>
              </a:lnSpc>
              <a:spcBef>
                <a:spcPts val="500"/>
              </a:spcBef>
              <a:spcAft>
                <a:spcPts val="0"/>
              </a:spcAft>
              <a:buClr>
                <a:schemeClr val="accen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16"/>
          <p:cNvSpPr txBox="1">
            <a:spLocks noGrp="1"/>
          </p:cNvSpPr>
          <p:nvPr>
            <p:ph type="dt" idx="10"/>
          </p:nvPr>
        </p:nvSpPr>
        <p:spPr>
          <a:xfrm>
            <a:off x="628652" y="6140304"/>
            <a:ext cx="3154896" cy="2870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rot="5400000">
            <a:off x="9233562" y="2578525"/>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D"/>
              <a:pPr marL="0" lvl="0" indent="0" algn="ctr" rtl="0">
                <a:spcBef>
                  <a:spcPts val="0"/>
                </a:spcBef>
                <a:spcAft>
                  <a:spcPts val="0"/>
                </a:spcAft>
                <a:buNone/>
              </a:pPr>
              <a:t>‹#›</a:t>
            </a:fld>
            <a:endParaRPr/>
          </a:p>
        </p:txBody>
      </p:sp>
      <p:cxnSp>
        <p:nvCxnSpPr>
          <p:cNvPr id="40" name="Google Shape;40;p16"/>
          <p:cNvCxnSpPr/>
          <p:nvPr/>
        </p:nvCxnSpPr>
        <p:spPr>
          <a:xfrm>
            <a:off x="360154" y="4602664"/>
            <a:ext cx="10375638" cy="0"/>
          </a:xfrm>
          <a:prstGeom prst="straightConnector1">
            <a:avLst/>
          </a:prstGeom>
          <a:noFill/>
          <a:ln w="127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3074814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1"/>
        <p:cNvGrpSpPr/>
        <p:nvPr/>
      </p:nvGrpSpPr>
      <p:grpSpPr>
        <a:xfrm>
          <a:off x="0" y="0"/>
          <a:ext cx="0" cy="0"/>
          <a:chOff x="0" y="0"/>
          <a:chExt cx="0" cy="0"/>
        </a:xfrm>
      </p:grpSpPr>
      <p:sp>
        <p:nvSpPr>
          <p:cNvPr id="42" name="Google Shape;42;p17"/>
          <p:cNvSpPr txBox="1">
            <a:spLocks noGrp="1"/>
          </p:cNvSpPr>
          <p:nvPr>
            <p:ph type="title"/>
          </p:nvPr>
        </p:nvSpPr>
        <p:spPr>
          <a:xfrm>
            <a:off x="831850" y="1073426"/>
            <a:ext cx="8840344" cy="34890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Abril Fatfac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831850" y="4818488"/>
            <a:ext cx="8840344" cy="900772"/>
          </a:xfrm>
          <a:prstGeom prst="rect">
            <a:avLst/>
          </a:prstGeom>
          <a:noFill/>
          <a:ln>
            <a:noFill/>
          </a:ln>
        </p:spPr>
        <p:txBody>
          <a:bodyPr spcFirstLastPara="1" wrap="square" lIns="91425" tIns="45700" rIns="91425" bIns="45700" anchor="t" anchorCtr="0">
            <a:normAutofit/>
          </a:bodyPr>
          <a:lstStyle>
            <a:lvl1pPr marL="457200" lvl="0" indent="-228600" algn="l">
              <a:lnSpc>
                <a:spcPct val="140000"/>
              </a:lnSpc>
              <a:spcBef>
                <a:spcPts val="1000"/>
              </a:spcBef>
              <a:spcAft>
                <a:spcPts val="0"/>
              </a:spcAft>
              <a:buClr>
                <a:schemeClr val="accent1"/>
              </a:buClr>
              <a:buSzPts val="2400"/>
              <a:buNone/>
              <a:defRPr sz="2400">
                <a:solidFill>
                  <a:schemeClr val="accent1"/>
                </a:solidFill>
              </a:defRPr>
            </a:lvl1pPr>
            <a:lvl2pPr marL="914400" lvl="1" indent="-228600" algn="l">
              <a:lnSpc>
                <a:spcPct val="140000"/>
              </a:lnSpc>
              <a:spcBef>
                <a:spcPts val="500"/>
              </a:spcBef>
              <a:spcAft>
                <a:spcPts val="0"/>
              </a:spcAft>
              <a:buClr>
                <a:srgbClr val="888888"/>
              </a:buClr>
              <a:buSzPts val="2000"/>
              <a:buNone/>
              <a:defRPr sz="2000">
                <a:solidFill>
                  <a:srgbClr val="888888"/>
                </a:solidFill>
              </a:defRPr>
            </a:lvl2pPr>
            <a:lvl3pPr marL="1371600" lvl="2" indent="-228600" algn="l">
              <a:lnSpc>
                <a:spcPct val="140000"/>
              </a:lnSpc>
              <a:spcBef>
                <a:spcPts val="500"/>
              </a:spcBef>
              <a:spcAft>
                <a:spcPts val="0"/>
              </a:spcAft>
              <a:buClr>
                <a:srgbClr val="888888"/>
              </a:buClr>
              <a:buSzPts val="1800"/>
              <a:buNone/>
              <a:defRPr sz="1800">
                <a:solidFill>
                  <a:srgbClr val="888888"/>
                </a:solidFill>
              </a:defRPr>
            </a:lvl3pPr>
            <a:lvl4pPr marL="1828800" lvl="3" indent="-228600" algn="l">
              <a:lnSpc>
                <a:spcPct val="140000"/>
              </a:lnSpc>
              <a:spcBef>
                <a:spcPts val="500"/>
              </a:spcBef>
              <a:spcAft>
                <a:spcPts val="0"/>
              </a:spcAft>
              <a:buClr>
                <a:srgbClr val="888888"/>
              </a:buClr>
              <a:buSzPts val="1600"/>
              <a:buNone/>
              <a:defRPr sz="1600">
                <a:solidFill>
                  <a:srgbClr val="888888"/>
                </a:solidFill>
              </a:defRPr>
            </a:lvl4pPr>
            <a:lvl5pPr marL="2286000" lvl="4" indent="-228600" algn="l">
              <a:lnSpc>
                <a:spcPct val="14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17"/>
          <p:cNvSpPr txBox="1">
            <a:spLocks noGrp="1"/>
          </p:cNvSpPr>
          <p:nvPr>
            <p:ph type="dt" idx="10"/>
          </p:nvPr>
        </p:nvSpPr>
        <p:spPr>
          <a:xfrm>
            <a:off x="628652" y="6140304"/>
            <a:ext cx="3154896" cy="2870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ftr" idx="11"/>
          </p:nvPr>
        </p:nvSpPr>
        <p:spPr>
          <a:xfrm rot="5400000">
            <a:off x="9233562" y="2578525"/>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D"/>
              <a:pPr marL="0" lvl="0" indent="0" algn="ctr" rtl="0">
                <a:spcBef>
                  <a:spcPts val="0"/>
                </a:spcBef>
                <a:spcAft>
                  <a:spcPts val="0"/>
                </a:spcAft>
                <a:buNone/>
              </a:pPr>
              <a:t>‹#›</a:t>
            </a:fld>
            <a:endParaRPr/>
          </a:p>
        </p:txBody>
      </p:sp>
    </p:spTree>
    <p:extLst>
      <p:ext uri="{BB962C8B-B14F-4D97-AF65-F5344CB8AC3E}">
        <p14:creationId xmlns:p14="http://schemas.microsoft.com/office/powerpoint/2010/main" val="8370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9"/>
        <p:cNvGrpSpPr/>
        <p:nvPr/>
      </p:nvGrpSpPr>
      <p:grpSpPr>
        <a:xfrm>
          <a:off x="0" y="0"/>
          <a:ext cx="0" cy="0"/>
          <a:chOff x="0" y="0"/>
          <a:chExt cx="0" cy="0"/>
        </a:xfrm>
      </p:grpSpPr>
      <p:sp>
        <p:nvSpPr>
          <p:cNvPr id="20" name="Google Shape;20;p13"/>
          <p:cNvSpPr txBox="1">
            <a:spLocks noGrp="1"/>
          </p:cNvSpPr>
          <p:nvPr>
            <p:ph type="ftr" idx="11"/>
          </p:nvPr>
        </p:nvSpPr>
        <p:spPr>
          <a:xfrm>
            <a:off x="4038600" y="6356350"/>
            <a:ext cx="4114800" cy="365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888888"/>
              </a:buClr>
              <a:buSzPts val="1400"/>
              <a:buFont typeface="Open Sans"/>
              <a:buNone/>
              <a:defRPr>
                <a:solidFill>
                  <a:srgbClr val="888888"/>
                </a:solidFill>
              </a:defRPr>
            </a:lvl1pPr>
            <a:lvl2pPr lvl="1" algn="l">
              <a:lnSpc>
                <a:spcPct val="100000"/>
              </a:lnSpc>
              <a:spcBef>
                <a:spcPts val="0"/>
              </a:spcBef>
              <a:spcAft>
                <a:spcPts val="0"/>
              </a:spcAft>
              <a:buClr>
                <a:schemeClr val="dk1"/>
              </a:buClr>
              <a:buSzPts val="1400"/>
              <a:buFont typeface="Open Sans"/>
              <a:buNone/>
              <a:defRPr/>
            </a:lvl2pPr>
            <a:lvl3pPr lvl="2" algn="l">
              <a:lnSpc>
                <a:spcPct val="100000"/>
              </a:lnSpc>
              <a:spcBef>
                <a:spcPts val="0"/>
              </a:spcBef>
              <a:spcAft>
                <a:spcPts val="0"/>
              </a:spcAft>
              <a:buClr>
                <a:schemeClr val="dk1"/>
              </a:buClr>
              <a:buSzPts val="1400"/>
              <a:buFont typeface="Open Sans"/>
              <a:buNone/>
              <a:defRPr/>
            </a:lvl3pPr>
            <a:lvl4pPr lvl="3" algn="l">
              <a:lnSpc>
                <a:spcPct val="100000"/>
              </a:lnSpc>
              <a:spcBef>
                <a:spcPts val="0"/>
              </a:spcBef>
              <a:spcAft>
                <a:spcPts val="0"/>
              </a:spcAft>
              <a:buClr>
                <a:schemeClr val="dk1"/>
              </a:buClr>
              <a:buSzPts val="1400"/>
              <a:buFont typeface="Open Sans"/>
              <a:buNone/>
              <a:defRPr/>
            </a:lvl4pPr>
            <a:lvl5pPr lvl="4" algn="l">
              <a:lnSpc>
                <a:spcPct val="100000"/>
              </a:lnSpc>
              <a:spcBef>
                <a:spcPts val="0"/>
              </a:spcBef>
              <a:spcAft>
                <a:spcPts val="0"/>
              </a:spcAft>
              <a:buClr>
                <a:schemeClr val="dk1"/>
              </a:buClr>
              <a:buSzPts val="1400"/>
              <a:buFont typeface="Open Sans"/>
              <a:buNone/>
              <a:defRPr/>
            </a:lvl5pPr>
            <a:lvl6pPr lvl="5" algn="l">
              <a:lnSpc>
                <a:spcPct val="100000"/>
              </a:lnSpc>
              <a:spcBef>
                <a:spcPts val="0"/>
              </a:spcBef>
              <a:spcAft>
                <a:spcPts val="0"/>
              </a:spcAft>
              <a:buClr>
                <a:schemeClr val="dk1"/>
              </a:buClr>
              <a:buSzPts val="1400"/>
              <a:buFont typeface="Open Sans"/>
              <a:buNone/>
              <a:defRPr/>
            </a:lvl6pPr>
            <a:lvl7pPr lvl="6" algn="l">
              <a:lnSpc>
                <a:spcPct val="100000"/>
              </a:lnSpc>
              <a:spcBef>
                <a:spcPts val="0"/>
              </a:spcBef>
              <a:spcAft>
                <a:spcPts val="0"/>
              </a:spcAft>
              <a:buClr>
                <a:schemeClr val="dk1"/>
              </a:buClr>
              <a:buSzPts val="1400"/>
              <a:buFont typeface="Open Sans"/>
              <a:buNone/>
              <a:defRPr/>
            </a:lvl7pPr>
            <a:lvl8pPr lvl="7" algn="l">
              <a:lnSpc>
                <a:spcPct val="100000"/>
              </a:lnSpc>
              <a:spcBef>
                <a:spcPts val="0"/>
              </a:spcBef>
              <a:spcAft>
                <a:spcPts val="0"/>
              </a:spcAft>
              <a:buClr>
                <a:schemeClr val="dk1"/>
              </a:buClr>
              <a:buSzPts val="1400"/>
              <a:buFont typeface="Open Sans"/>
              <a:buNone/>
              <a:defRPr/>
            </a:lvl8pPr>
            <a:lvl9pPr lvl="8" algn="l">
              <a:lnSpc>
                <a:spcPct val="100000"/>
              </a:lnSpc>
              <a:spcBef>
                <a:spcPts val="0"/>
              </a:spcBef>
              <a:spcAft>
                <a:spcPts val="0"/>
              </a:spcAft>
              <a:buClr>
                <a:schemeClr val="dk1"/>
              </a:buClr>
              <a:buSzPts val="1400"/>
              <a:buFont typeface="Open Sans"/>
              <a:buNone/>
              <a:defRPr/>
            </a:lvl9pPr>
          </a:lstStyle>
          <a:p>
            <a:endParaRPr/>
          </a:p>
        </p:txBody>
      </p:sp>
      <p:sp>
        <p:nvSpPr>
          <p:cNvPr id="21" name="Google Shape;21;p13"/>
          <p:cNvSpPr txBox="1">
            <a:spLocks noGrp="1"/>
          </p:cNvSpPr>
          <p:nvPr>
            <p:ph type="dt" idx="10"/>
          </p:nvPr>
        </p:nvSpPr>
        <p:spPr>
          <a:xfrm>
            <a:off x="838200" y="6356350"/>
            <a:ext cx="2743200" cy="365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888888"/>
              </a:buClr>
              <a:buSzPts val="1400"/>
              <a:buFont typeface="Open Sans"/>
              <a:buNone/>
              <a:defRPr>
                <a:solidFill>
                  <a:srgbClr val="888888"/>
                </a:solidFill>
              </a:defRPr>
            </a:lvl1pPr>
            <a:lvl2pPr lvl="1" algn="l">
              <a:lnSpc>
                <a:spcPct val="100000"/>
              </a:lnSpc>
              <a:spcBef>
                <a:spcPts val="0"/>
              </a:spcBef>
              <a:spcAft>
                <a:spcPts val="0"/>
              </a:spcAft>
              <a:buClr>
                <a:schemeClr val="dk1"/>
              </a:buClr>
              <a:buSzPts val="1400"/>
              <a:buFont typeface="Open Sans"/>
              <a:buNone/>
              <a:defRPr/>
            </a:lvl2pPr>
            <a:lvl3pPr lvl="2" algn="l">
              <a:lnSpc>
                <a:spcPct val="100000"/>
              </a:lnSpc>
              <a:spcBef>
                <a:spcPts val="0"/>
              </a:spcBef>
              <a:spcAft>
                <a:spcPts val="0"/>
              </a:spcAft>
              <a:buClr>
                <a:schemeClr val="dk1"/>
              </a:buClr>
              <a:buSzPts val="1400"/>
              <a:buFont typeface="Open Sans"/>
              <a:buNone/>
              <a:defRPr/>
            </a:lvl3pPr>
            <a:lvl4pPr lvl="3" algn="l">
              <a:lnSpc>
                <a:spcPct val="100000"/>
              </a:lnSpc>
              <a:spcBef>
                <a:spcPts val="0"/>
              </a:spcBef>
              <a:spcAft>
                <a:spcPts val="0"/>
              </a:spcAft>
              <a:buClr>
                <a:schemeClr val="dk1"/>
              </a:buClr>
              <a:buSzPts val="1400"/>
              <a:buFont typeface="Open Sans"/>
              <a:buNone/>
              <a:defRPr/>
            </a:lvl4pPr>
            <a:lvl5pPr lvl="4" algn="l">
              <a:lnSpc>
                <a:spcPct val="100000"/>
              </a:lnSpc>
              <a:spcBef>
                <a:spcPts val="0"/>
              </a:spcBef>
              <a:spcAft>
                <a:spcPts val="0"/>
              </a:spcAft>
              <a:buClr>
                <a:schemeClr val="dk1"/>
              </a:buClr>
              <a:buSzPts val="1400"/>
              <a:buFont typeface="Open Sans"/>
              <a:buNone/>
              <a:defRPr/>
            </a:lvl5pPr>
            <a:lvl6pPr lvl="5" algn="l">
              <a:lnSpc>
                <a:spcPct val="100000"/>
              </a:lnSpc>
              <a:spcBef>
                <a:spcPts val="0"/>
              </a:spcBef>
              <a:spcAft>
                <a:spcPts val="0"/>
              </a:spcAft>
              <a:buClr>
                <a:schemeClr val="dk1"/>
              </a:buClr>
              <a:buSzPts val="1400"/>
              <a:buFont typeface="Open Sans"/>
              <a:buNone/>
              <a:defRPr/>
            </a:lvl6pPr>
            <a:lvl7pPr lvl="6" algn="l">
              <a:lnSpc>
                <a:spcPct val="100000"/>
              </a:lnSpc>
              <a:spcBef>
                <a:spcPts val="0"/>
              </a:spcBef>
              <a:spcAft>
                <a:spcPts val="0"/>
              </a:spcAft>
              <a:buClr>
                <a:schemeClr val="dk1"/>
              </a:buClr>
              <a:buSzPts val="1400"/>
              <a:buFont typeface="Open Sans"/>
              <a:buNone/>
              <a:defRPr/>
            </a:lvl7pPr>
            <a:lvl8pPr lvl="7" algn="l">
              <a:lnSpc>
                <a:spcPct val="100000"/>
              </a:lnSpc>
              <a:spcBef>
                <a:spcPts val="0"/>
              </a:spcBef>
              <a:spcAft>
                <a:spcPts val="0"/>
              </a:spcAft>
              <a:buClr>
                <a:schemeClr val="dk1"/>
              </a:buClr>
              <a:buSzPts val="1400"/>
              <a:buFont typeface="Open Sans"/>
              <a:buNone/>
              <a:defRPr/>
            </a:lvl8pPr>
            <a:lvl9pPr lvl="8" algn="l">
              <a:lnSpc>
                <a:spcPct val="100000"/>
              </a:lnSpc>
              <a:spcBef>
                <a:spcPts val="0"/>
              </a:spcBef>
              <a:spcAft>
                <a:spcPts val="0"/>
              </a:spcAft>
              <a:buClr>
                <a:schemeClr val="dk1"/>
              </a:buClr>
              <a:buSzPts val="1400"/>
              <a:buFont typeface="Open Sans"/>
              <a:buNone/>
              <a:defRPr/>
            </a:lvl9pPr>
          </a:lstStyle>
          <a:p>
            <a:endParaRPr/>
          </a:p>
        </p:txBody>
      </p:sp>
      <p:sp>
        <p:nvSpPr>
          <p:cNvPr id="22" name="Google Shape;22;p13"/>
          <p:cNvSpPr txBox="1">
            <a:spLocks noGrp="1"/>
          </p:cNvSpPr>
          <p:nvPr>
            <p:ph type="sldNum" idx="12"/>
          </p:nvPr>
        </p:nvSpPr>
        <p:spPr>
          <a:xfrm>
            <a:off x="8610600" y="6356350"/>
            <a:ext cx="2743200" cy="3651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D"/>
              <a:t>‹#›</a:t>
            </a:fld>
            <a:endParaRPr/>
          </a:p>
        </p:txBody>
      </p:sp>
    </p:spTree>
    <p:extLst>
      <p:ext uri="{BB962C8B-B14F-4D97-AF65-F5344CB8AC3E}">
        <p14:creationId xmlns:p14="http://schemas.microsoft.com/office/powerpoint/2010/main" val="197842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p:nvPr/>
        </p:nvSpPr>
        <p:spPr>
          <a:xfrm>
            <a:off x="0" y="0"/>
            <a:ext cx="12192000" cy="6858000"/>
          </a:xfrm>
          <a:prstGeom prst="rect">
            <a:avLst/>
          </a:prstGeom>
          <a:solidFill>
            <a:schemeClr val="accent1">
              <a:alpha val="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11" name="Google Shape;11;p10"/>
          <p:cNvSpPr txBox="1">
            <a:spLocks noGrp="1"/>
          </p:cNvSpPr>
          <p:nvPr>
            <p:ph type="title"/>
          </p:nvPr>
        </p:nvSpPr>
        <p:spPr>
          <a:xfrm>
            <a:off x="838200" y="525439"/>
            <a:ext cx="9485160" cy="128288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000"/>
              <a:buFont typeface="Abril Fatface"/>
              <a:buNone/>
              <a:defRPr sz="4000" b="0" i="0" u="none" strike="noStrike" cap="none">
                <a:solidFill>
                  <a:schemeClr val="accent1"/>
                </a:solidFill>
                <a:latin typeface="Abril Fatface"/>
                <a:ea typeface="Abril Fatface"/>
                <a:cs typeface="Abril Fatface"/>
                <a:sym typeface="Abril Fatfac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0"/>
          <p:cNvSpPr txBox="1">
            <a:spLocks noGrp="1"/>
          </p:cNvSpPr>
          <p:nvPr>
            <p:ph type="body" idx="1"/>
          </p:nvPr>
        </p:nvSpPr>
        <p:spPr>
          <a:xfrm>
            <a:off x="838200" y="2091757"/>
            <a:ext cx="9485163" cy="370644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40000"/>
              </a:lnSpc>
              <a:spcBef>
                <a:spcPts val="1000"/>
              </a:spcBef>
              <a:spcAft>
                <a:spcPts val="0"/>
              </a:spcAft>
              <a:buClr>
                <a:schemeClr val="accent1"/>
              </a:buClr>
              <a:buSzPts val="1800"/>
              <a:buFont typeface="Arial"/>
              <a:buChar char="•"/>
              <a:defRPr sz="1800" b="0" i="0" u="none" strike="noStrike" cap="none">
                <a:solidFill>
                  <a:schemeClr val="accent1"/>
                </a:solidFill>
                <a:latin typeface="Open Sans"/>
                <a:ea typeface="Open Sans"/>
                <a:cs typeface="Open Sans"/>
                <a:sym typeface="Open Sans"/>
              </a:defRPr>
            </a:lvl1pPr>
            <a:lvl2pPr marL="914400" marR="0" lvl="1" indent="-330200" algn="l" rtl="0">
              <a:lnSpc>
                <a:spcPct val="140000"/>
              </a:lnSpc>
              <a:spcBef>
                <a:spcPts val="500"/>
              </a:spcBef>
              <a:spcAft>
                <a:spcPts val="0"/>
              </a:spcAft>
              <a:buClr>
                <a:schemeClr val="accent1"/>
              </a:buClr>
              <a:buSzPts val="1600"/>
              <a:buFont typeface="Arial"/>
              <a:buChar char="•"/>
              <a:defRPr sz="1600" b="0" i="0" u="none" strike="noStrike" cap="none">
                <a:solidFill>
                  <a:schemeClr val="accent1"/>
                </a:solidFill>
                <a:latin typeface="Open Sans"/>
                <a:ea typeface="Open Sans"/>
                <a:cs typeface="Open Sans"/>
                <a:sym typeface="Open Sans"/>
              </a:defRPr>
            </a:lvl2pPr>
            <a:lvl3pPr marL="1371600" marR="0" lvl="2" indent="-317500" algn="l" rtl="0">
              <a:lnSpc>
                <a:spcPct val="140000"/>
              </a:lnSpc>
              <a:spcBef>
                <a:spcPts val="500"/>
              </a:spcBef>
              <a:spcAft>
                <a:spcPts val="0"/>
              </a:spcAft>
              <a:buClr>
                <a:schemeClr val="accent1"/>
              </a:buClr>
              <a:buSzPts val="1400"/>
              <a:buFont typeface="Arial"/>
              <a:buChar char="•"/>
              <a:defRPr sz="1400" b="0" i="0" u="none" strike="noStrike" cap="none">
                <a:solidFill>
                  <a:schemeClr val="accent1"/>
                </a:solidFill>
                <a:latin typeface="Open Sans"/>
                <a:ea typeface="Open Sans"/>
                <a:cs typeface="Open Sans"/>
                <a:sym typeface="Open Sans"/>
              </a:defRPr>
            </a:lvl3pPr>
            <a:lvl4pPr marL="1828800" marR="0" lvl="3" indent="-304800" algn="l" rtl="0">
              <a:lnSpc>
                <a:spcPct val="140000"/>
              </a:lnSpc>
              <a:spcBef>
                <a:spcPts val="500"/>
              </a:spcBef>
              <a:spcAft>
                <a:spcPts val="0"/>
              </a:spcAft>
              <a:buClr>
                <a:schemeClr val="accent1"/>
              </a:buClr>
              <a:buSzPts val="1200"/>
              <a:buFont typeface="Arial"/>
              <a:buChar char="•"/>
              <a:defRPr sz="1200" b="0" i="0" u="none" strike="noStrike" cap="none">
                <a:solidFill>
                  <a:schemeClr val="accent1"/>
                </a:solidFill>
                <a:latin typeface="Open Sans"/>
                <a:ea typeface="Open Sans"/>
                <a:cs typeface="Open Sans"/>
                <a:sym typeface="Open Sans"/>
              </a:defRPr>
            </a:lvl4pPr>
            <a:lvl5pPr marL="2286000" marR="0" lvl="4" indent="-304800" algn="l" rtl="0">
              <a:lnSpc>
                <a:spcPct val="140000"/>
              </a:lnSpc>
              <a:spcBef>
                <a:spcPts val="500"/>
              </a:spcBef>
              <a:spcAft>
                <a:spcPts val="0"/>
              </a:spcAft>
              <a:buClr>
                <a:schemeClr val="accent1"/>
              </a:buClr>
              <a:buSzPts val="1200"/>
              <a:buFont typeface="Arial"/>
              <a:buChar char="•"/>
              <a:defRPr sz="1200" b="0" i="0" u="none" strike="noStrike" cap="none">
                <a:solidFill>
                  <a:schemeClr val="accent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3" name="Google Shape;13;p10"/>
          <p:cNvSpPr txBox="1">
            <a:spLocks noGrp="1"/>
          </p:cNvSpPr>
          <p:nvPr>
            <p:ph type="dt" idx="10"/>
          </p:nvPr>
        </p:nvSpPr>
        <p:spPr>
          <a:xfrm>
            <a:off x="628652" y="6140304"/>
            <a:ext cx="3154896" cy="2870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10"/>
          <p:cNvSpPr txBox="1">
            <a:spLocks noGrp="1"/>
          </p:cNvSpPr>
          <p:nvPr>
            <p:ph type="ftr" idx="11"/>
          </p:nvPr>
        </p:nvSpPr>
        <p:spPr>
          <a:xfrm rot="5400000">
            <a:off x="9233562" y="2578525"/>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10"/>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SzPts val="3600"/>
              <a:buFont typeface="Arial"/>
              <a:buNone/>
              <a:defRPr sz="3600" b="1" i="0" u="none" strike="noStrike" cap="none">
                <a:solidFill>
                  <a:schemeClr val="accen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ID"/>
              <a:t>‹#›</a:t>
            </a:fld>
            <a:endParaRPr/>
          </a:p>
        </p:txBody>
      </p:sp>
      <p:sp>
        <p:nvSpPr>
          <p:cNvPr id="16" name="Google Shape;16;p10"/>
          <p:cNvSpPr/>
          <p:nvPr/>
        </p:nvSpPr>
        <p:spPr>
          <a:xfrm>
            <a:off x="367744" y="334928"/>
            <a:ext cx="11456511" cy="6188146"/>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cxnSp>
        <p:nvCxnSpPr>
          <p:cNvPr id="17" name="Google Shape;17;p10"/>
          <p:cNvCxnSpPr/>
          <p:nvPr/>
        </p:nvCxnSpPr>
        <p:spPr>
          <a:xfrm>
            <a:off x="10748698" y="334928"/>
            <a:ext cx="0" cy="6188146"/>
          </a:xfrm>
          <a:prstGeom prst="straightConnector1">
            <a:avLst/>
          </a:prstGeom>
          <a:noFill/>
          <a:ln w="12700" cap="flat" cmpd="sng">
            <a:solidFill>
              <a:schemeClr val="accent1"/>
            </a:solidFill>
            <a:prstDash val="solid"/>
            <a:miter lim="800000"/>
            <a:headEnd type="none" w="sm" len="sm"/>
            <a:tailEnd type="none" w="sm" len="sm"/>
          </a:ln>
        </p:spPr>
      </p:cxnSp>
      <p:cxnSp>
        <p:nvCxnSpPr>
          <p:cNvPr id="18" name="Google Shape;18;p10"/>
          <p:cNvCxnSpPr/>
          <p:nvPr/>
        </p:nvCxnSpPr>
        <p:spPr>
          <a:xfrm>
            <a:off x="373060" y="6047437"/>
            <a:ext cx="10375638" cy="0"/>
          </a:xfrm>
          <a:prstGeom prst="straightConnector1">
            <a:avLst/>
          </a:prstGeom>
          <a:noFill/>
          <a:ln w="12700" cap="flat" cmpd="sng">
            <a:solidFill>
              <a:schemeClr val="accen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8" r:id="rId5"/>
    <p:sldLayoutId id="2147483659" r:id="rId6"/>
    <p:sldLayoutId id="2147483660" r:id="rId7"/>
    <p:sldLayoutId id="2147483661" r:id="rId8"/>
    <p:sldLayoutId id="2147483662" r:id="rId9"/>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hyperlink" Target="https://youtu.be/4-JyQFw_G2w" TargetMode="External"/><Relationship Id="rId4" Type="http://schemas.openxmlformats.org/officeDocument/2006/relationships/hyperlink" Target="https://github.com/Nabilahtk/Build-Munne/tree/master"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384707" y="778675"/>
            <a:ext cx="11388193" cy="5729275"/>
          </a:xfrm>
          <a:prstGeom prst="rect">
            <a:avLst/>
          </a:prstGeom>
          <a:noFill/>
          <a:ln>
            <a:noFill/>
          </a:ln>
        </p:spPr>
      </p:pic>
      <p:pic>
        <p:nvPicPr>
          <p:cNvPr id="99" name="Google Shape;99;p1"/>
          <p:cNvPicPr preferRelativeResize="0"/>
          <p:nvPr/>
        </p:nvPicPr>
        <p:blipFill rotWithShape="1">
          <a:blip r:embed="rId3">
            <a:alphaModFix/>
          </a:blip>
          <a:srcRect/>
          <a:stretch/>
        </p:blipFill>
        <p:spPr>
          <a:xfrm>
            <a:off x="2188774" y="418586"/>
            <a:ext cx="8953500" cy="5729299"/>
          </a:xfrm>
          <a:prstGeom prst="rect">
            <a:avLst/>
          </a:prstGeom>
          <a:noFill/>
          <a:ln>
            <a:noFill/>
          </a:ln>
        </p:spPr>
      </p:pic>
      <p:pic>
        <p:nvPicPr>
          <p:cNvPr id="100" name="Google Shape;100;p1"/>
          <p:cNvPicPr preferRelativeResize="0"/>
          <p:nvPr/>
        </p:nvPicPr>
        <p:blipFill rotWithShape="1">
          <a:blip r:embed="rId4">
            <a:alphaModFix/>
          </a:blip>
          <a:srcRect l="10124" t="28606" r="7378" b="32333"/>
          <a:stretch/>
        </p:blipFill>
        <p:spPr>
          <a:xfrm>
            <a:off x="483394" y="418586"/>
            <a:ext cx="2147351" cy="1017260"/>
          </a:xfrm>
          <a:prstGeom prst="rect">
            <a:avLst/>
          </a:prstGeom>
          <a:noFill/>
          <a:ln>
            <a:noFill/>
          </a:ln>
        </p:spPr>
      </p:pic>
      <p:sp>
        <p:nvSpPr>
          <p:cNvPr id="101" name="Google Shape;101;p1"/>
          <p:cNvSpPr/>
          <p:nvPr/>
        </p:nvSpPr>
        <p:spPr>
          <a:xfrm>
            <a:off x="1205763" y="2884693"/>
            <a:ext cx="61443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D" sz="4400" b="1">
                <a:solidFill>
                  <a:schemeClr val="dk1"/>
                </a:solidFill>
              </a:rPr>
              <a:t>BUILDMUNNE</a:t>
            </a:r>
            <a:endParaRPr sz="4400" b="1" i="0" u="none" strike="noStrike" cap="none" dirty="0">
              <a:solidFill>
                <a:schemeClr val="dk1"/>
              </a:solidFill>
              <a:latin typeface="Arial"/>
              <a:ea typeface="Arial"/>
              <a:cs typeface="Arial"/>
              <a:sym typeface="Arial"/>
            </a:endParaRPr>
          </a:p>
        </p:txBody>
      </p:sp>
      <p:sp>
        <p:nvSpPr>
          <p:cNvPr id="102" name="Google Shape;102;p1"/>
          <p:cNvSpPr txBox="1"/>
          <p:nvPr/>
        </p:nvSpPr>
        <p:spPr>
          <a:xfrm>
            <a:off x="1250236" y="1896681"/>
            <a:ext cx="62580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800" b="1" i="0" u="none" strike="noStrike" cap="none">
                <a:solidFill>
                  <a:schemeClr val="dk1"/>
                </a:solidFill>
                <a:latin typeface="Arial"/>
                <a:ea typeface="Arial"/>
                <a:cs typeface="Arial"/>
                <a:sym typeface="Arial"/>
              </a:rPr>
              <a:t>Final Project Indonesian Women in Tech</a:t>
            </a:r>
            <a:endParaRPr sz="1800" b="1"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n-ID" sz="1800" b="1" i="0" u="none" strike="noStrike" cap="none">
                <a:solidFill>
                  <a:schemeClr val="dk1"/>
                </a:solidFill>
                <a:latin typeface="Arial"/>
                <a:ea typeface="Arial"/>
                <a:cs typeface="Arial"/>
                <a:sym typeface="Arial"/>
              </a:rPr>
              <a:t>Programming with Python</a:t>
            </a:r>
            <a:endParaRPr sz="1600" b="1" i="0" u="none" strike="noStrike" cap="none">
              <a:solidFill>
                <a:srgbClr val="000000"/>
              </a:solidFill>
              <a:latin typeface="Arial"/>
              <a:ea typeface="Arial"/>
              <a:cs typeface="Arial"/>
              <a:sym typeface="Arial"/>
            </a:endParaRPr>
          </a:p>
        </p:txBody>
      </p:sp>
      <p:pic>
        <p:nvPicPr>
          <p:cNvPr id="103" name="Google Shape;103;p1"/>
          <p:cNvPicPr preferRelativeResize="0"/>
          <p:nvPr/>
        </p:nvPicPr>
        <p:blipFill rotWithShape="1">
          <a:blip r:embed="rId5">
            <a:alphaModFix/>
          </a:blip>
          <a:srcRect/>
          <a:stretch/>
        </p:blipFill>
        <p:spPr>
          <a:xfrm>
            <a:off x="6057425" y="150163"/>
            <a:ext cx="6857999" cy="6857999"/>
          </a:xfrm>
          <a:prstGeom prst="rect">
            <a:avLst/>
          </a:prstGeom>
          <a:noFill/>
          <a:ln>
            <a:noFill/>
          </a:ln>
        </p:spPr>
      </p:pic>
      <p:sp>
        <p:nvSpPr>
          <p:cNvPr id="104" name="Google Shape;104;p1"/>
          <p:cNvSpPr txBox="1"/>
          <p:nvPr/>
        </p:nvSpPr>
        <p:spPr>
          <a:xfrm>
            <a:off x="695325" y="5579839"/>
            <a:ext cx="6258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1500" b="0" i="0" u="none" strike="noStrike" cap="none">
              <a:solidFill>
                <a:srgbClr val="000000"/>
              </a:solidFill>
              <a:latin typeface="Arial"/>
              <a:ea typeface="Arial"/>
              <a:cs typeface="Arial"/>
              <a:sym typeface="Arial"/>
            </a:endParaRPr>
          </a:p>
        </p:txBody>
      </p:sp>
      <p:sp>
        <p:nvSpPr>
          <p:cNvPr id="105" name="Google Shape;105;p1"/>
          <p:cNvSpPr txBox="1"/>
          <p:nvPr/>
        </p:nvSpPr>
        <p:spPr>
          <a:xfrm>
            <a:off x="1250236" y="3844444"/>
            <a:ext cx="6258000"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800" b="1" i="0" u="none" strike="noStrike" cap="none">
                <a:solidFill>
                  <a:schemeClr val="dk1"/>
                </a:solidFill>
                <a:latin typeface="Arial"/>
                <a:ea typeface="Arial"/>
                <a:cs typeface="Arial"/>
                <a:sym typeface="Arial"/>
              </a:rPr>
              <a:t>Kelas A - Kelompok A</a:t>
            </a:r>
            <a:endParaRPr sz="16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3710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DFCE-1133-4EEE-A11D-5AE2A298C9C2}"/>
              </a:ext>
            </a:extLst>
          </p:cNvPr>
          <p:cNvSpPr>
            <a:spLocks noGrp="1"/>
          </p:cNvSpPr>
          <p:nvPr>
            <p:ph type="title"/>
          </p:nvPr>
        </p:nvSpPr>
        <p:spPr>
          <a:xfrm>
            <a:off x="962181" y="1774830"/>
            <a:ext cx="3932237" cy="1652154"/>
          </a:xfrm>
        </p:spPr>
        <p:txBody>
          <a:bodyPr>
            <a:normAutofit/>
          </a:bodyPr>
          <a:lstStyle/>
          <a:p>
            <a:r>
              <a:rPr lang="en-US" sz="5400" dirty="0"/>
              <a:t>Flow Chart</a:t>
            </a:r>
            <a:endParaRPr lang="id-ID" sz="5400" dirty="0"/>
          </a:p>
        </p:txBody>
      </p:sp>
      <p:sp>
        <p:nvSpPr>
          <p:cNvPr id="5" name="Slide Number Placeholder 4">
            <a:extLst>
              <a:ext uri="{FF2B5EF4-FFF2-40B4-BE49-F238E27FC236}">
                <a16:creationId xmlns:a16="http://schemas.microsoft.com/office/drawing/2014/main" id="{7C9222F7-87A5-44CA-AED8-F407EE88B20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10</a:t>
            </a:fld>
            <a:endParaRPr lang="en-ID"/>
          </a:p>
        </p:txBody>
      </p:sp>
      <p:sp>
        <p:nvSpPr>
          <p:cNvPr id="22" name="Flowchart: Process 21">
            <a:extLst>
              <a:ext uri="{FF2B5EF4-FFF2-40B4-BE49-F238E27FC236}">
                <a16:creationId xmlns:a16="http://schemas.microsoft.com/office/drawing/2014/main" id="{4BF7B625-C7E6-4301-8748-6B02E3326178}"/>
              </a:ext>
            </a:extLst>
          </p:cNvPr>
          <p:cNvSpPr/>
          <p:nvPr/>
        </p:nvSpPr>
        <p:spPr>
          <a:xfrm>
            <a:off x="6301273" y="692797"/>
            <a:ext cx="1583094" cy="793102"/>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Start</a:t>
            </a:r>
            <a:endParaRPr lang="id-ID" dirty="0"/>
          </a:p>
        </p:txBody>
      </p:sp>
      <p:sp>
        <p:nvSpPr>
          <p:cNvPr id="23" name="Flowchart: Decision 22">
            <a:extLst>
              <a:ext uri="{FF2B5EF4-FFF2-40B4-BE49-F238E27FC236}">
                <a16:creationId xmlns:a16="http://schemas.microsoft.com/office/drawing/2014/main" id="{BB07FD5D-7FFD-4E43-B9DB-180DE2AE56B8}"/>
              </a:ext>
            </a:extLst>
          </p:cNvPr>
          <p:cNvSpPr/>
          <p:nvPr/>
        </p:nvSpPr>
        <p:spPr>
          <a:xfrm>
            <a:off x="6369279" y="1999083"/>
            <a:ext cx="1427584" cy="1203649"/>
          </a:xfrm>
          <a:prstGeom prst="flowChartDecisi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Play</a:t>
            </a:r>
            <a:endParaRPr lang="id-ID" dirty="0"/>
          </a:p>
        </p:txBody>
      </p:sp>
      <p:sp>
        <p:nvSpPr>
          <p:cNvPr id="24" name="Flowchart: Data 23">
            <a:extLst>
              <a:ext uri="{FF2B5EF4-FFF2-40B4-BE49-F238E27FC236}">
                <a16:creationId xmlns:a16="http://schemas.microsoft.com/office/drawing/2014/main" id="{F12F7A11-B370-4F51-8B84-F54E6D1DC7C1}"/>
              </a:ext>
            </a:extLst>
          </p:cNvPr>
          <p:cNvSpPr/>
          <p:nvPr/>
        </p:nvSpPr>
        <p:spPr>
          <a:xfrm>
            <a:off x="6042708" y="3715916"/>
            <a:ext cx="2080726" cy="625151"/>
          </a:xfrm>
          <a:prstGeom prst="flowChartInputOut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Next Level</a:t>
            </a:r>
            <a:endParaRPr lang="id-ID" dirty="0"/>
          </a:p>
        </p:txBody>
      </p:sp>
      <p:sp>
        <p:nvSpPr>
          <p:cNvPr id="25" name="Flowchart: Process 24">
            <a:extLst>
              <a:ext uri="{FF2B5EF4-FFF2-40B4-BE49-F238E27FC236}">
                <a16:creationId xmlns:a16="http://schemas.microsoft.com/office/drawing/2014/main" id="{FBB18BA1-9102-49F4-A9B6-93D1EDFEBC99}"/>
              </a:ext>
            </a:extLst>
          </p:cNvPr>
          <p:cNvSpPr/>
          <p:nvPr/>
        </p:nvSpPr>
        <p:spPr>
          <a:xfrm>
            <a:off x="6458338" y="4854251"/>
            <a:ext cx="1268963" cy="709126"/>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Exit</a:t>
            </a:r>
            <a:endParaRPr lang="id-ID" dirty="0"/>
          </a:p>
        </p:txBody>
      </p:sp>
      <p:sp>
        <p:nvSpPr>
          <p:cNvPr id="26" name="Flowchart: Process 25">
            <a:extLst>
              <a:ext uri="{FF2B5EF4-FFF2-40B4-BE49-F238E27FC236}">
                <a16:creationId xmlns:a16="http://schemas.microsoft.com/office/drawing/2014/main" id="{1A615DF8-C5C6-4333-8626-762749EA11B1}"/>
              </a:ext>
            </a:extLst>
          </p:cNvPr>
          <p:cNvSpPr/>
          <p:nvPr/>
        </p:nvSpPr>
        <p:spPr>
          <a:xfrm>
            <a:off x="8733453" y="2237014"/>
            <a:ext cx="1306286" cy="727787"/>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Restart</a:t>
            </a:r>
            <a:endParaRPr lang="id-ID" dirty="0"/>
          </a:p>
        </p:txBody>
      </p:sp>
      <p:cxnSp>
        <p:nvCxnSpPr>
          <p:cNvPr id="28" name="Straight Arrow Connector 27">
            <a:extLst>
              <a:ext uri="{FF2B5EF4-FFF2-40B4-BE49-F238E27FC236}">
                <a16:creationId xmlns:a16="http://schemas.microsoft.com/office/drawing/2014/main" id="{FBAF576F-E689-41F2-A833-348D6A60E14B}"/>
              </a:ext>
            </a:extLst>
          </p:cNvPr>
          <p:cNvCxnSpPr>
            <a:stCxn id="22" idx="2"/>
            <a:endCxn id="23" idx="0"/>
          </p:cNvCxnSpPr>
          <p:nvPr/>
        </p:nvCxnSpPr>
        <p:spPr>
          <a:xfrm flipH="1">
            <a:off x="7083071" y="1485899"/>
            <a:ext cx="9749" cy="513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CC5E6431-9F59-4992-A2BF-4FEA7E60118C}"/>
              </a:ext>
            </a:extLst>
          </p:cNvPr>
          <p:cNvCxnSpPr>
            <a:stCxn id="23" idx="2"/>
            <a:endCxn id="24" idx="1"/>
          </p:cNvCxnSpPr>
          <p:nvPr/>
        </p:nvCxnSpPr>
        <p:spPr>
          <a:xfrm>
            <a:off x="7083071" y="3202732"/>
            <a:ext cx="0" cy="513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EE5FF6A1-A8B5-4D7B-A3CD-520D87C95501}"/>
              </a:ext>
            </a:extLst>
          </p:cNvPr>
          <p:cNvCxnSpPr>
            <a:stCxn id="24" idx="4"/>
            <a:endCxn id="25" idx="0"/>
          </p:cNvCxnSpPr>
          <p:nvPr/>
        </p:nvCxnSpPr>
        <p:spPr>
          <a:xfrm>
            <a:off x="7083071" y="4341067"/>
            <a:ext cx="9749" cy="513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BC29C67-FED1-4A86-8474-BEF15EB7143D}"/>
              </a:ext>
            </a:extLst>
          </p:cNvPr>
          <p:cNvCxnSpPr>
            <a:stCxn id="23" idx="3"/>
            <a:endCxn id="26" idx="1"/>
          </p:cNvCxnSpPr>
          <p:nvPr/>
        </p:nvCxnSpPr>
        <p:spPr>
          <a:xfrm>
            <a:off x="7796863" y="2600908"/>
            <a:ext cx="93659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nector: Elbow 36">
            <a:extLst>
              <a:ext uri="{FF2B5EF4-FFF2-40B4-BE49-F238E27FC236}">
                <a16:creationId xmlns:a16="http://schemas.microsoft.com/office/drawing/2014/main" id="{E5CD9CCE-C1F8-4A58-B353-15A57D52CA88}"/>
              </a:ext>
            </a:extLst>
          </p:cNvPr>
          <p:cNvCxnSpPr>
            <a:stCxn id="26" idx="2"/>
            <a:endCxn id="24" idx="5"/>
          </p:cNvCxnSpPr>
          <p:nvPr/>
        </p:nvCxnSpPr>
        <p:spPr>
          <a:xfrm rot="5400000">
            <a:off x="8119134" y="2761029"/>
            <a:ext cx="1063691" cy="147123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7500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e8c7b80d0d_16_61"/>
          <p:cNvSpPr txBox="1">
            <a:spLocks noGrp="1"/>
          </p:cNvSpPr>
          <p:nvPr>
            <p:ph type="title"/>
          </p:nvPr>
        </p:nvSpPr>
        <p:spPr>
          <a:xfrm>
            <a:off x="838199" y="545914"/>
            <a:ext cx="9527400" cy="1242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pc="10" dirty="0" err="1">
                <a:effectLst/>
                <a:latin typeface="Abril Fatface" panose="020B0604020202020204" charset="0"/>
                <a:ea typeface="Calibri" panose="020F0502020204030204" pitchFamily="34" charset="0"/>
              </a:rPr>
              <a:t>Mengimpor</a:t>
            </a:r>
            <a:r>
              <a:rPr lang="en-US" spc="10" dirty="0">
                <a:effectLst/>
                <a:latin typeface="Abril Fatface" panose="020B0604020202020204" charset="0"/>
                <a:ea typeface="Calibri" panose="020F0502020204030204" pitchFamily="34" charset="0"/>
              </a:rPr>
              <a:t> </a:t>
            </a:r>
            <a:r>
              <a:rPr lang="en-US" spc="10" dirty="0" err="1">
                <a:effectLst/>
                <a:latin typeface="Abril Fatface" panose="020B0604020202020204" charset="0"/>
                <a:ea typeface="Calibri" panose="020F0502020204030204" pitchFamily="34" charset="0"/>
              </a:rPr>
              <a:t>semua</a:t>
            </a:r>
            <a:r>
              <a:rPr lang="en-US" spc="10" dirty="0">
                <a:effectLst/>
                <a:latin typeface="Abril Fatface" panose="020B0604020202020204" charset="0"/>
                <a:ea typeface="Calibri" panose="020F0502020204030204" pitchFamily="34" charset="0"/>
              </a:rPr>
              <a:t> library yang </a:t>
            </a:r>
            <a:r>
              <a:rPr lang="en-US" spc="10" dirty="0" err="1">
                <a:effectLst/>
                <a:latin typeface="Abril Fatface" panose="020B0604020202020204" charset="0"/>
                <a:ea typeface="Calibri" panose="020F0502020204030204" pitchFamily="34" charset="0"/>
              </a:rPr>
              <a:t>dibutuhkan</a:t>
            </a:r>
            <a:r>
              <a:rPr lang="en-US" spc="10" dirty="0">
                <a:effectLst/>
                <a:latin typeface="Abril Fatface" panose="020B0604020202020204" charset="0"/>
                <a:ea typeface="Calibri" panose="020F0502020204030204" pitchFamily="34" charset="0"/>
              </a:rPr>
              <a:t> oleh game </a:t>
            </a:r>
            <a:endParaRPr lang="en-US" sz="7200" dirty="0">
              <a:latin typeface="Abril Fatface" panose="020B0604020202020204" charset="0"/>
            </a:endParaRPr>
          </a:p>
        </p:txBody>
      </p:sp>
      <p:sp>
        <p:nvSpPr>
          <p:cNvPr id="277" name="Google Shape;277;ge8c7b80d0d_16_61"/>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11</a:t>
            </a:fld>
            <a:endParaRPr/>
          </a:p>
        </p:txBody>
      </p:sp>
      <p:sp>
        <p:nvSpPr>
          <p:cNvPr id="2" name="TextBox 1">
            <a:extLst>
              <a:ext uri="{FF2B5EF4-FFF2-40B4-BE49-F238E27FC236}">
                <a16:creationId xmlns:a16="http://schemas.microsoft.com/office/drawing/2014/main" id="{7D1AE600-F88F-A247-A8B9-589759E225F9}"/>
              </a:ext>
            </a:extLst>
          </p:cNvPr>
          <p:cNvSpPr txBox="1"/>
          <p:nvPr/>
        </p:nvSpPr>
        <p:spPr>
          <a:xfrm>
            <a:off x="385130" y="4122805"/>
            <a:ext cx="10433538" cy="2116926"/>
          </a:xfrm>
          <a:prstGeom prst="rect">
            <a:avLst/>
          </a:prstGeom>
          <a:solidFill>
            <a:schemeClr val="lt1">
              <a:alpha val="48000"/>
            </a:schemeClr>
          </a:solidFill>
        </p:spPr>
        <p:txBody>
          <a:bodyPr wrap="square" rtlCol="0">
            <a:spAutoFit/>
          </a:bodyPr>
          <a:lstStyle/>
          <a:p>
            <a:pPr>
              <a:lnSpc>
                <a:spcPct val="150000"/>
              </a:lnSpc>
            </a:pPr>
            <a:r>
              <a:rPr lang="en-US" sz="1800" u="sng" dirty="0">
                <a:solidFill>
                  <a:schemeClr val="accent1"/>
                </a:solidFill>
                <a:latin typeface="Open Sans" panose="020B0604020202020204" pitchFamily="34" charset="0"/>
                <a:ea typeface="Open Sans" panose="020B0604020202020204" pitchFamily="34" charset="0"/>
                <a:cs typeface="Open Sans" panose="020B0604020202020204" pitchFamily="34" charset="0"/>
              </a:rPr>
              <a:t>Baris 1 – 5 :</a:t>
            </a:r>
            <a:r>
              <a:rPr lang="en-US" sz="1800" dirty="0">
                <a:solidFill>
                  <a:schemeClr val="accent1"/>
                </a:solidFill>
                <a:latin typeface="Open Sans" panose="020B0604020202020204" pitchFamily="34" charset="0"/>
                <a:ea typeface="Open Sans" panose="020B0604020202020204" pitchFamily="34" charset="0"/>
                <a:cs typeface="Open Sans" panose="020B0604020202020204" pitchFamily="34" charset="0"/>
              </a:rPr>
              <a:t> </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L</a:t>
            </a:r>
            <a:r>
              <a:rPr lang="id-ID"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angkah awal yang harus kita lakukan dalam membuat game dengan PyGame</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 </a:t>
            </a:r>
            <a:r>
              <a:rPr lang="en-US" sz="1800" spc="10" dirty="0" err="1">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Yaitu</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 m</a:t>
            </a:r>
            <a:r>
              <a:rPr lang="id-ID"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engimpor semua library yang dibutuhkan oleh Game</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 </a:t>
            </a:r>
            <a:r>
              <a:rPr lang="en-US" sz="1800" spc="10" dirty="0" err="1">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seperti</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 </a:t>
            </a:r>
          </a:p>
          <a:p>
            <a:pPr>
              <a:lnSpc>
                <a:spcPct val="150000"/>
              </a:lnSpc>
            </a:pPr>
            <a:r>
              <a:rPr lang="en-US" sz="1800" spc="10" dirty="0">
                <a:solidFill>
                  <a:schemeClr val="accent1"/>
                </a:solidFill>
                <a:latin typeface="Open Sans" panose="020B0604020202020204" pitchFamily="34" charset="0"/>
                <a:ea typeface="Open Sans" panose="020B0604020202020204" pitchFamily="34" charset="0"/>
                <a:cs typeface="Open Sans" panose="020B0604020202020204" pitchFamily="34" charset="0"/>
              </a:rPr>
              <a:t>1. M</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ixer </a:t>
            </a:r>
            <a:r>
              <a:rPr lang="en-US" sz="1800" spc="10" dirty="0" err="1">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untuk</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 </a:t>
            </a:r>
            <a:r>
              <a:rPr lang="en-US" sz="1800" spc="10" dirty="0" err="1">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menambahkan</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 music </a:t>
            </a:r>
            <a:b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b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2. </a:t>
            </a:r>
            <a:r>
              <a:rPr lang="en-US" sz="1800" spc="10" dirty="0">
                <a:solidFill>
                  <a:schemeClr val="accent1"/>
                </a:solidFill>
                <a:latin typeface="Open Sans" panose="020B0604020202020204" pitchFamily="34" charset="0"/>
                <a:ea typeface="Open Sans" panose="020B0604020202020204" pitchFamily="34" charset="0"/>
                <a:cs typeface="Open Sans" panose="020B0604020202020204" pitchFamily="34" charset="0"/>
              </a:rPr>
              <a:t>P</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ickle </a:t>
            </a:r>
            <a:r>
              <a:rPr lang="en-US" sz="1800" spc="10" dirty="0" err="1">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unruk</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 </a:t>
            </a:r>
            <a:r>
              <a:rPr lang="en-US" sz="1800" spc="10" dirty="0" err="1">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membaca</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 </a:t>
            </a:r>
            <a:r>
              <a:rPr lang="en-US" sz="1800" spc="10" dirty="0" err="1">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suatu</a:t>
            </a:r>
            <a:r>
              <a:rPr lang="en-US" sz="1800" spc="1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 file yang di </a:t>
            </a:r>
            <a:r>
              <a:rPr lang="en-US" sz="1800" spc="10" dirty="0" err="1">
                <a:solidFill>
                  <a:schemeClr val="accent1"/>
                </a:solidFill>
                <a:effectLst/>
                <a:latin typeface="Open Sans" panose="020B0604020202020204" pitchFamily="34" charset="0"/>
                <a:ea typeface="Open Sans" panose="020B0604020202020204" pitchFamily="34" charset="0"/>
                <a:cs typeface="Open Sans" panose="020B0604020202020204" pitchFamily="34" charset="0"/>
              </a:rPr>
              <a:t>gunakan</a:t>
            </a:r>
            <a:endParaRPr lang="id-ID" sz="1800" dirty="0">
              <a:solidFill>
                <a:schemeClr val="accent1"/>
              </a:solidFill>
              <a:effectLst/>
              <a:latin typeface="Open Sans" panose="020B0604020202020204" pitchFamily="34" charset="0"/>
              <a:ea typeface="Open Sans" panose="020B0604020202020204" pitchFamily="34" charset="0"/>
              <a:cs typeface="Open Sans" panose="020B0604020202020204" pitchFamily="34" charset="0"/>
            </a:endParaRPr>
          </a:p>
          <a:p>
            <a:pPr>
              <a:lnSpc>
                <a:spcPct val="150000"/>
              </a:lnSpc>
            </a:pPr>
            <a:endParaRPr lang="en-US" sz="1800" dirty="0">
              <a:latin typeface="Argentum Sans Light" pitchFamily="2" charset="77"/>
            </a:endParaRPr>
          </a:p>
        </p:txBody>
      </p:sp>
      <p:pic>
        <p:nvPicPr>
          <p:cNvPr id="7" name="Picture 6" descr="A computer screen capture&#10;&#10;Description automatically generated with low confidence">
            <a:extLst>
              <a:ext uri="{FF2B5EF4-FFF2-40B4-BE49-F238E27FC236}">
                <a16:creationId xmlns:a16="http://schemas.microsoft.com/office/drawing/2014/main" id="{F404432A-9FC0-4D55-AD9F-FB4FD6E6A2DB}"/>
              </a:ext>
            </a:extLst>
          </p:cNvPr>
          <p:cNvPicPr/>
          <p:nvPr/>
        </p:nvPicPr>
        <p:blipFill rotWithShape="1">
          <a:blip r:embed="rId3"/>
          <a:srcRect t="9193" r="66172" b="81089"/>
          <a:stretch/>
        </p:blipFill>
        <p:spPr bwMode="auto">
          <a:xfrm>
            <a:off x="1800808" y="2202024"/>
            <a:ext cx="8016849" cy="122697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CE4A7-AED9-464A-91FD-DC03E8F23C83}"/>
              </a:ext>
            </a:extLst>
          </p:cNvPr>
          <p:cNvSpPr>
            <a:spLocks noGrp="1"/>
          </p:cNvSpPr>
          <p:nvPr>
            <p:ph type="title"/>
          </p:nvPr>
        </p:nvSpPr>
        <p:spPr/>
        <p:txBody>
          <a:bodyPr/>
          <a:lstStyle/>
          <a:p>
            <a:pPr algn="ctr"/>
            <a:r>
              <a:rPr lang="en-US" dirty="0" err="1"/>
              <a:t>Memanggil</a:t>
            </a:r>
            <a:r>
              <a:rPr lang="en-US" dirty="0"/>
              <a:t> </a:t>
            </a:r>
            <a:r>
              <a:rPr lang="en-US" dirty="0" err="1"/>
              <a:t>Fungsi</a:t>
            </a:r>
            <a:r>
              <a:rPr lang="en-US" dirty="0"/>
              <a:t> </a:t>
            </a:r>
            <a:r>
              <a:rPr lang="en-US" dirty="0" err="1"/>
              <a:t>Pygame</a:t>
            </a:r>
            <a:r>
              <a:rPr lang="en-US" dirty="0"/>
              <a:t> Init</a:t>
            </a:r>
            <a:endParaRPr lang="id-ID" dirty="0"/>
          </a:p>
        </p:txBody>
      </p:sp>
      <p:sp>
        <p:nvSpPr>
          <p:cNvPr id="3" name="Text Placeholder 2">
            <a:extLst>
              <a:ext uri="{FF2B5EF4-FFF2-40B4-BE49-F238E27FC236}">
                <a16:creationId xmlns:a16="http://schemas.microsoft.com/office/drawing/2014/main" id="{4E99C721-240A-4C48-8795-3D80D73A6D8A}"/>
              </a:ext>
            </a:extLst>
          </p:cNvPr>
          <p:cNvSpPr>
            <a:spLocks noGrp="1"/>
          </p:cNvSpPr>
          <p:nvPr>
            <p:ph type="body" idx="1"/>
          </p:nvPr>
        </p:nvSpPr>
        <p:spPr>
          <a:xfrm>
            <a:off x="838199" y="3965511"/>
            <a:ext cx="9527275" cy="2052734"/>
          </a:xfrm>
        </p:spPr>
        <p:txBody>
          <a:bodyPr>
            <a:normAutofit fontScale="85000" lnSpcReduction="10000"/>
          </a:bodyPr>
          <a:lstStyle/>
          <a:p>
            <a:r>
              <a:rPr lang="en-US" dirty="0"/>
              <a:t>Baris 7-8 : </a:t>
            </a:r>
            <a:r>
              <a:rPr lang="en-US" dirty="0" err="1"/>
              <a:t>Untuk</a:t>
            </a:r>
            <a:r>
              <a:rPr lang="en-US" dirty="0"/>
              <a:t> </a:t>
            </a:r>
            <a:r>
              <a:rPr lang="en-US" dirty="0" err="1"/>
              <a:t>memainkan</a:t>
            </a:r>
            <a:r>
              <a:rPr lang="en-US" dirty="0"/>
              <a:t> </a:t>
            </a:r>
            <a:r>
              <a:rPr lang="en-US" dirty="0" err="1"/>
              <a:t>efek</a:t>
            </a:r>
            <a:r>
              <a:rPr lang="en-US" dirty="0"/>
              <a:t> </a:t>
            </a:r>
            <a:r>
              <a:rPr lang="en-US" dirty="0" err="1"/>
              <a:t>suara</a:t>
            </a:r>
            <a:r>
              <a:rPr lang="en-US" dirty="0"/>
              <a:t> (</a:t>
            </a:r>
            <a:r>
              <a:rPr lang="en-US" dirty="0" err="1"/>
              <a:t>atau</a:t>
            </a:r>
            <a:r>
              <a:rPr lang="en-US" dirty="0"/>
              <a:t> </a:t>
            </a:r>
            <a:r>
              <a:rPr lang="en-US" dirty="0" err="1"/>
              <a:t>musik</a:t>
            </a:r>
            <a:r>
              <a:rPr lang="en-US" dirty="0"/>
              <a:t> </a:t>
            </a:r>
            <a:r>
              <a:rPr lang="en-US" dirty="0" err="1"/>
              <a:t>latar</a:t>
            </a:r>
            <a:r>
              <a:rPr lang="en-US" dirty="0"/>
              <a:t>), </a:t>
            </a:r>
            <a:r>
              <a:rPr lang="en-US" dirty="0" err="1"/>
              <a:t>diperlukan</a:t>
            </a:r>
            <a:r>
              <a:rPr lang="en-US" dirty="0"/>
              <a:t> </a:t>
            </a:r>
            <a:r>
              <a:rPr lang="en-US" dirty="0" err="1"/>
              <a:t>menginisialisasi</a:t>
            </a:r>
            <a:r>
              <a:rPr lang="en-US" dirty="0"/>
              <a:t> </a:t>
            </a:r>
            <a:r>
              <a:rPr lang="en-US" dirty="0" err="1"/>
              <a:t>sistem</a:t>
            </a:r>
            <a:r>
              <a:rPr lang="en-US" dirty="0"/>
              <a:t> </a:t>
            </a:r>
            <a:r>
              <a:rPr lang="en-US" dirty="0" err="1"/>
              <a:t>suara</a:t>
            </a:r>
            <a:r>
              <a:rPr lang="en-US" dirty="0"/>
              <a:t> </a:t>
            </a:r>
            <a:r>
              <a:rPr lang="en-US" dirty="0" err="1"/>
              <a:t>Pygame</a:t>
            </a:r>
            <a:r>
              <a:rPr lang="en-US" dirty="0"/>
              <a:t>. </a:t>
            </a:r>
            <a:r>
              <a:rPr lang="en-US" dirty="0" err="1"/>
              <a:t>Itu</a:t>
            </a:r>
            <a:r>
              <a:rPr lang="en-US" dirty="0"/>
              <a:t> </a:t>
            </a:r>
            <a:r>
              <a:rPr lang="en-US" dirty="0" err="1"/>
              <a:t>terjadi</a:t>
            </a:r>
            <a:r>
              <a:rPr lang="en-US" dirty="0"/>
              <a:t> pada baris </a:t>
            </a:r>
            <a:r>
              <a:rPr lang="en-US" dirty="0" err="1"/>
              <a:t>pygame.mixer.pre_init</a:t>
            </a:r>
            <a:r>
              <a:rPr lang="en-US" dirty="0"/>
              <a:t> (44100, -16, 2, 2048), </a:t>
            </a:r>
            <a:r>
              <a:rPr lang="en-US" dirty="0" err="1"/>
              <a:t>lalu</a:t>
            </a:r>
            <a:r>
              <a:rPr lang="en-US" dirty="0"/>
              <a:t> </a:t>
            </a:r>
            <a:r>
              <a:rPr lang="en-US" dirty="0" err="1"/>
              <a:t>menjalankannya</a:t>
            </a:r>
            <a:endParaRPr lang="en-US" dirty="0"/>
          </a:p>
          <a:p>
            <a:r>
              <a:rPr lang="en-US" dirty="0"/>
              <a:t>Baris 10 : Pada baris </a:t>
            </a:r>
            <a:r>
              <a:rPr lang="en-US" dirty="0" err="1"/>
              <a:t>ini</a:t>
            </a:r>
            <a:r>
              <a:rPr lang="en-US" dirty="0"/>
              <a:t> </a:t>
            </a:r>
            <a:r>
              <a:rPr lang="en-US" dirty="0" err="1"/>
              <a:t>merupakan</a:t>
            </a:r>
            <a:r>
              <a:rPr lang="en-US" dirty="0"/>
              <a:t> baris </a:t>
            </a:r>
            <a:r>
              <a:rPr lang="en-US" dirty="0" err="1"/>
              <a:t>untuk</a:t>
            </a:r>
            <a:r>
              <a:rPr lang="en-US" dirty="0"/>
              <a:t> </a:t>
            </a:r>
            <a:r>
              <a:rPr lang="en-US" dirty="0" err="1"/>
              <a:t>memanggil</a:t>
            </a:r>
            <a:r>
              <a:rPr lang="en-US" dirty="0"/>
              <a:t> </a:t>
            </a:r>
            <a:r>
              <a:rPr lang="en-US" dirty="0" err="1"/>
              <a:t>fungsi</a:t>
            </a:r>
            <a:r>
              <a:rPr lang="en-US" dirty="0"/>
              <a:t> </a:t>
            </a:r>
            <a:r>
              <a:rPr lang="en-US" dirty="0" err="1"/>
              <a:t>pygame.init</a:t>
            </a:r>
            <a:r>
              <a:rPr lang="en-US" dirty="0"/>
              <a:t>(). </a:t>
            </a:r>
            <a:r>
              <a:rPr lang="en-US" dirty="0" err="1"/>
              <a:t>Semua</a:t>
            </a:r>
            <a:r>
              <a:rPr lang="en-US" dirty="0"/>
              <a:t> program </a:t>
            </a:r>
            <a:r>
              <a:rPr lang="en-US" dirty="0" err="1"/>
              <a:t>Pygame</a:t>
            </a:r>
            <a:r>
              <a:rPr lang="en-US" dirty="0"/>
              <a:t> </a:t>
            </a:r>
            <a:r>
              <a:rPr lang="en-US" dirty="0" err="1"/>
              <a:t>harus</a:t>
            </a:r>
            <a:r>
              <a:rPr lang="en-US" dirty="0"/>
              <a:t> </a:t>
            </a:r>
            <a:r>
              <a:rPr lang="en-US" dirty="0" err="1"/>
              <a:t>dijalankan</a:t>
            </a:r>
            <a:r>
              <a:rPr lang="en-US" dirty="0"/>
              <a:t> </a:t>
            </a:r>
            <a:r>
              <a:rPr lang="en-US" dirty="0" err="1"/>
              <a:t>dengan</a:t>
            </a:r>
            <a:r>
              <a:rPr lang="en-US" dirty="0"/>
              <a:t> </a:t>
            </a:r>
            <a:r>
              <a:rPr lang="en-US" dirty="0" err="1"/>
              <a:t>memanggil</a:t>
            </a:r>
            <a:r>
              <a:rPr lang="en-US" dirty="0"/>
              <a:t> </a:t>
            </a:r>
            <a:r>
              <a:rPr lang="en-US" dirty="0" err="1"/>
              <a:t>pygame.init</a:t>
            </a:r>
            <a:r>
              <a:rPr lang="en-US" dirty="0"/>
              <a:t>() yang </a:t>
            </a:r>
            <a:r>
              <a:rPr lang="en-US" dirty="0" err="1"/>
              <a:t>dimana</a:t>
            </a:r>
            <a:r>
              <a:rPr lang="en-US" dirty="0"/>
              <a:t> </a:t>
            </a:r>
            <a:r>
              <a:rPr lang="en-US" dirty="0" err="1"/>
              <a:t>fungsi</a:t>
            </a:r>
            <a:r>
              <a:rPr lang="en-US" dirty="0"/>
              <a:t> </a:t>
            </a:r>
            <a:r>
              <a:rPr lang="en-US" dirty="0" err="1"/>
              <a:t>ini</a:t>
            </a:r>
            <a:r>
              <a:rPr lang="en-US" dirty="0"/>
              <a:t> </a:t>
            </a:r>
            <a:r>
              <a:rPr lang="en-US" dirty="0" err="1"/>
              <a:t>merupakan</a:t>
            </a:r>
            <a:r>
              <a:rPr lang="en-US" dirty="0"/>
              <a:t> </a:t>
            </a:r>
            <a:r>
              <a:rPr lang="en-US" dirty="0" err="1"/>
              <a:t>fungsi</a:t>
            </a:r>
            <a:r>
              <a:rPr lang="en-US" dirty="0"/>
              <a:t> yang </a:t>
            </a:r>
            <a:r>
              <a:rPr lang="en-US" dirty="0" err="1"/>
              <a:t>harus</a:t>
            </a:r>
            <a:r>
              <a:rPr lang="en-US" dirty="0"/>
              <a:t> </a:t>
            </a:r>
            <a:r>
              <a:rPr lang="en-US" dirty="0" err="1"/>
              <a:t>ada</a:t>
            </a:r>
            <a:r>
              <a:rPr lang="en-US" dirty="0"/>
              <a:t> </a:t>
            </a:r>
            <a:r>
              <a:rPr lang="en-US" dirty="0" err="1"/>
              <a:t>setelah</a:t>
            </a:r>
            <a:r>
              <a:rPr lang="en-US" dirty="0"/>
              <a:t> import </a:t>
            </a:r>
            <a:r>
              <a:rPr lang="en-US" dirty="0" err="1"/>
              <a:t>modul</a:t>
            </a:r>
            <a:r>
              <a:rPr lang="en-US" dirty="0"/>
              <a:t> </a:t>
            </a:r>
            <a:r>
              <a:rPr lang="en-US" dirty="0" err="1"/>
              <a:t>pygame</a:t>
            </a:r>
            <a:r>
              <a:rPr lang="en-US" dirty="0"/>
              <a:t>.</a:t>
            </a:r>
            <a:endParaRPr lang="id-ID" dirty="0"/>
          </a:p>
        </p:txBody>
      </p:sp>
      <p:sp>
        <p:nvSpPr>
          <p:cNvPr id="4" name="Slide Number Placeholder 3">
            <a:extLst>
              <a:ext uri="{FF2B5EF4-FFF2-40B4-BE49-F238E27FC236}">
                <a16:creationId xmlns:a16="http://schemas.microsoft.com/office/drawing/2014/main" id="{B14C44DB-8F34-42BF-AA5F-FF796E466E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12</a:t>
            </a:fld>
            <a:endParaRPr lang="en-ID"/>
          </a:p>
        </p:txBody>
      </p:sp>
      <p:pic>
        <p:nvPicPr>
          <p:cNvPr id="5" name="Picture 4">
            <a:extLst>
              <a:ext uri="{FF2B5EF4-FFF2-40B4-BE49-F238E27FC236}">
                <a16:creationId xmlns:a16="http://schemas.microsoft.com/office/drawing/2014/main" id="{8113B20B-0FE5-4F77-B38E-FF224FED25D6}"/>
              </a:ext>
            </a:extLst>
          </p:cNvPr>
          <p:cNvPicPr/>
          <p:nvPr/>
        </p:nvPicPr>
        <p:blipFill rotWithShape="1">
          <a:blip r:embed="rId2"/>
          <a:srcRect t="17862" r="65581" b="71630"/>
          <a:stretch/>
        </p:blipFill>
        <p:spPr bwMode="auto">
          <a:xfrm>
            <a:off x="1698171" y="2183363"/>
            <a:ext cx="7813191" cy="14462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8202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2862-B470-4D6E-8EAB-006AF1D86583}"/>
              </a:ext>
            </a:extLst>
          </p:cNvPr>
          <p:cNvSpPr>
            <a:spLocks noGrp="1"/>
          </p:cNvSpPr>
          <p:nvPr>
            <p:ph type="title"/>
          </p:nvPr>
        </p:nvSpPr>
        <p:spPr/>
        <p:txBody>
          <a:bodyPr/>
          <a:lstStyle/>
          <a:p>
            <a:pPr algn="ctr"/>
            <a:r>
              <a:rPr lang="en-US" dirty="0"/>
              <a:t>Mem</a:t>
            </a:r>
            <a:r>
              <a:rPr lang="id-ID" dirty="0"/>
              <a:t>beri</a:t>
            </a:r>
            <a:r>
              <a:rPr lang="en-US" dirty="0"/>
              <a:t>k</a:t>
            </a:r>
            <a:r>
              <a:rPr lang="id-ID" dirty="0"/>
              <a:t>an FPS dalam pygame mengunakan time.clock()</a:t>
            </a:r>
          </a:p>
        </p:txBody>
      </p:sp>
      <p:sp>
        <p:nvSpPr>
          <p:cNvPr id="3" name="Text Placeholder 2">
            <a:extLst>
              <a:ext uri="{FF2B5EF4-FFF2-40B4-BE49-F238E27FC236}">
                <a16:creationId xmlns:a16="http://schemas.microsoft.com/office/drawing/2014/main" id="{8F9C2E47-EFF4-4DA5-9D84-92BC20E8E4B9}"/>
              </a:ext>
            </a:extLst>
          </p:cNvPr>
          <p:cNvSpPr>
            <a:spLocks noGrp="1"/>
          </p:cNvSpPr>
          <p:nvPr>
            <p:ph type="body" idx="1"/>
          </p:nvPr>
        </p:nvSpPr>
        <p:spPr>
          <a:xfrm>
            <a:off x="838199" y="4021494"/>
            <a:ext cx="9527275" cy="1731032"/>
          </a:xfrm>
        </p:spPr>
        <p:txBody>
          <a:bodyPr>
            <a:normAutofit/>
          </a:bodyPr>
          <a:lstStyle/>
          <a:p>
            <a:r>
              <a:rPr lang="en-US" dirty="0"/>
              <a:t>Baris 12 – 13 : </a:t>
            </a:r>
            <a:r>
              <a:rPr lang="en-US" dirty="0" err="1"/>
              <a:t>Pemberian</a:t>
            </a:r>
            <a:r>
              <a:rPr lang="en-US" dirty="0"/>
              <a:t> FPS </a:t>
            </a:r>
            <a:r>
              <a:rPr lang="en-US" dirty="0" err="1"/>
              <a:t>dalam</a:t>
            </a:r>
            <a:r>
              <a:rPr lang="en-US" dirty="0"/>
              <a:t> </a:t>
            </a:r>
            <a:r>
              <a:rPr lang="en-US" dirty="0" err="1"/>
              <a:t>pygame</a:t>
            </a:r>
            <a:r>
              <a:rPr lang="en-US" dirty="0"/>
              <a:t> </a:t>
            </a:r>
            <a:r>
              <a:rPr lang="en-US" dirty="0" err="1"/>
              <a:t>mengunakan</a:t>
            </a:r>
            <a:r>
              <a:rPr lang="en-US" dirty="0"/>
              <a:t> </a:t>
            </a:r>
            <a:r>
              <a:rPr lang="en-US" dirty="0" err="1"/>
              <a:t>time.clock</a:t>
            </a:r>
            <a:r>
              <a:rPr lang="en-US" dirty="0"/>
              <a:t>() </a:t>
            </a:r>
            <a:r>
              <a:rPr lang="en-US" dirty="0" err="1"/>
              <a:t>diperlukan</a:t>
            </a:r>
            <a:r>
              <a:rPr lang="en-US" dirty="0"/>
              <a:t> </a:t>
            </a:r>
            <a:r>
              <a:rPr lang="en-US" dirty="0" err="1"/>
              <a:t>untuk</a:t>
            </a:r>
            <a:r>
              <a:rPr lang="en-US" dirty="0"/>
              <a:t> </a:t>
            </a:r>
            <a:r>
              <a:rPr lang="en-US" dirty="0" err="1"/>
              <a:t>memberikan</a:t>
            </a:r>
            <a:r>
              <a:rPr lang="en-US" dirty="0"/>
              <a:t> </a:t>
            </a:r>
            <a:r>
              <a:rPr lang="en-US" dirty="0" err="1"/>
              <a:t>efek</a:t>
            </a:r>
            <a:r>
              <a:rPr lang="en-US" dirty="0"/>
              <a:t> </a:t>
            </a:r>
            <a:r>
              <a:rPr lang="en-US" dirty="0" err="1"/>
              <a:t>animasi</a:t>
            </a:r>
            <a:r>
              <a:rPr lang="en-US" dirty="0"/>
              <a:t> per </a:t>
            </a:r>
            <a:r>
              <a:rPr lang="en-US" dirty="0" err="1"/>
              <a:t>detik</a:t>
            </a:r>
            <a:r>
              <a:rPr lang="en-US" dirty="0"/>
              <a:t>, </a:t>
            </a:r>
            <a:r>
              <a:rPr lang="en-US" dirty="0" err="1"/>
              <a:t>jika</a:t>
            </a:r>
            <a:r>
              <a:rPr lang="en-US" dirty="0"/>
              <a:t> </a:t>
            </a:r>
            <a:r>
              <a:rPr lang="en-US" dirty="0" err="1"/>
              <a:t>tidak</a:t>
            </a:r>
            <a:r>
              <a:rPr lang="en-US" dirty="0"/>
              <a:t> </a:t>
            </a:r>
            <a:r>
              <a:rPr lang="en-US" dirty="0" err="1"/>
              <a:t>memberikan</a:t>
            </a:r>
            <a:r>
              <a:rPr lang="en-US" dirty="0"/>
              <a:t> </a:t>
            </a:r>
            <a:r>
              <a:rPr lang="en-US" dirty="0" err="1"/>
              <a:t>efek</a:t>
            </a:r>
            <a:r>
              <a:rPr lang="en-US" dirty="0"/>
              <a:t> FPS </a:t>
            </a:r>
            <a:r>
              <a:rPr lang="en-US" dirty="0" err="1"/>
              <a:t>maka</a:t>
            </a:r>
            <a:r>
              <a:rPr lang="en-US" dirty="0"/>
              <a:t> </a:t>
            </a:r>
            <a:r>
              <a:rPr lang="en-US" dirty="0" err="1"/>
              <a:t>animasi</a:t>
            </a:r>
            <a:r>
              <a:rPr lang="en-US" dirty="0"/>
              <a:t> </a:t>
            </a:r>
            <a:r>
              <a:rPr lang="en-US" dirty="0" err="1"/>
              <a:t>akan</a:t>
            </a:r>
            <a:r>
              <a:rPr lang="en-US" dirty="0"/>
              <a:t> </a:t>
            </a:r>
            <a:r>
              <a:rPr lang="en-US" dirty="0" err="1"/>
              <a:t>berjalan</a:t>
            </a:r>
            <a:r>
              <a:rPr lang="en-US" dirty="0"/>
              <a:t> </a:t>
            </a:r>
            <a:r>
              <a:rPr lang="en-US" dirty="0" err="1"/>
              <a:t>langsung</a:t>
            </a:r>
            <a:r>
              <a:rPr lang="en-US" dirty="0"/>
              <a:t> </a:t>
            </a:r>
            <a:r>
              <a:rPr lang="en-US" dirty="0" err="1"/>
              <a:t>menuju</a:t>
            </a:r>
            <a:r>
              <a:rPr lang="en-US" dirty="0"/>
              <a:t> </a:t>
            </a:r>
            <a:r>
              <a:rPr lang="en-US" dirty="0" err="1"/>
              <a:t>hasil</a:t>
            </a:r>
            <a:r>
              <a:rPr lang="en-US" dirty="0"/>
              <a:t> </a:t>
            </a:r>
            <a:r>
              <a:rPr lang="en-US" dirty="0" err="1"/>
              <a:t>akhir</a:t>
            </a:r>
            <a:r>
              <a:rPr lang="en-US" dirty="0"/>
              <a:t> (</a:t>
            </a:r>
            <a:r>
              <a:rPr lang="en-US" dirty="0" err="1"/>
              <a:t>animasi</a:t>
            </a:r>
            <a:r>
              <a:rPr lang="en-US" dirty="0"/>
              <a:t> </a:t>
            </a:r>
            <a:r>
              <a:rPr lang="en-US" dirty="0" err="1"/>
              <a:t>akhir</a:t>
            </a:r>
            <a:r>
              <a:rPr lang="en-US" dirty="0"/>
              <a:t>)</a:t>
            </a:r>
            <a:endParaRPr lang="id-ID" dirty="0"/>
          </a:p>
        </p:txBody>
      </p:sp>
      <p:sp>
        <p:nvSpPr>
          <p:cNvPr id="4" name="Slide Number Placeholder 3">
            <a:extLst>
              <a:ext uri="{FF2B5EF4-FFF2-40B4-BE49-F238E27FC236}">
                <a16:creationId xmlns:a16="http://schemas.microsoft.com/office/drawing/2014/main" id="{136039F5-7A7A-4FFC-B193-A093C332CB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13</a:t>
            </a:fld>
            <a:endParaRPr lang="en-ID"/>
          </a:p>
        </p:txBody>
      </p:sp>
      <p:pic>
        <p:nvPicPr>
          <p:cNvPr id="5" name="Picture 4">
            <a:extLst>
              <a:ext uri="{FF2B5EF4-FFF2-40B4-BE49-F238E27FC236}">
                <a16:creationId xmlns:a16="http://schemas.microsoft.com/office/drawing/2014/main" id="{14383F38-D30E-4C14-AA75-0D59C083F17D}"/>
              </a:ext>
            </a:extLst>
          </p:cNvPr>
          <p:cNvPicPr/>
          <p:nvPr/>
        </p:nvPicPr>
        <p:blipFill rotWithShape="1">
          <a:blip r:embed="rId2"/>
          <a:srcRect t="26793" r="65581" b="67164"/>
          <a:stretch/>
        </p:blipFill>
        <p:spPr bwMode="auto">
          <a:xfrm>
            <a:off x="1828800" y="2550949"/>
            <a:ext cx="7478679" cy="878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5521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216F-9310-42FA-9D28-E163F0C850D0}"/>
              </a:ext>
            </a:extLst>
          </p:cNvPr>
          <p:cNvSpPr>
            <a:spLocks noGrp="1"/>
          </p:cNvSpPr>
          <p:nvPr>
            <p:ph type="title"/>
          </p:nvPr>
        </p:nvSpPr>
        <p:spPr/>
        <p:txBody>
          <a:bodyPr/>
          <a:lstStyle/>
          <a:p>
            <a:pPr algn="ctr"/>
            <a:r>
              <a:rPr lang="en-US" dirty="0" err="1"/>
              <a:t>Mendefinisikan</a:t>
            </a:r>
            <a:r>
              <a:rPr lang="en-US" dirty="0"/>
              <a:t> </a:t>
            </a:r>
            <a:r>
              <a:rPr lang="en-US" dirty="0" err="1"/>
              <a:t>ukuran</a:t>
            </a:r>
            <a:r>
              <a:rPr lang="en-US" dirty="0"/>
              <a:t> interface dan </a:t>
            </a:r>
            <a:r>
              <a:rPr lang="en-US" dirty="0" err="1"/>
              <a:t>penamaan</a:t>
            </a:r>
            <a:r>
              <a:rPr lang="en-US" dirty="0"/>
              <a:t> window</a:t>
            </a:r>
            <a:endParaRPr lang="id-ID" dirty="0"/>
          </a:p>
        </p:txBody>
      </p:sp>
      <p:sp>
        <p:nvSpPr>
          <p:cNvPr id="3" name="Text Placeholder 2">
            <a:extLst>
              <a:ext uri="{FF2B5EF4-FFF2-40B4-BE49-F238E27FC236}">
                <a16:creationId xmlns:a16="http://schemas.microsoft.com/office/drawing/2014/main" id="{77BDB284-FDCD-4021-B39C-440F0D3ED07D}"/>
              </a:ext>
            </a:extLst>
          </p:cNvPr>
          <p:cNvSpPr>
            <a:spLocks noGrp="1"/>
          </p:cNvSpPr>
          <p:nvPr>
            <p:ph type="body" idx="1"/>
          </p:nvPr>
        </p:nvSpPr>
        <p:spPr>
          <a:xfrm>
            <a:off x="418391" y="3881535"/>
            <a:ext cx="10403310" cy="2118049"/>
          </a:xfrm>
        </p:spPr>
        <p:txBody>
          <a:bodyPr>
            <a:normAutofit fontScale="92500" lnSpcReduction="10000"/>
          </a:bodyPr>
          <a:lstStyle/>
          <a:p>
            <a:r>
              <a:rPr lang="en-US" sz="1800" dirty="0">
                <a:effectLst/>
                <a:latin typeface="Open Sans" panose="020B0606030504020204" pitchFamily="34" charset="0"/>
                <a:ea typeface="Open Sans" panose="020B0606030504020204" pitchFamily="34" charset="0"/>
                <a:cs typeface="Open Sans" panose="020B0606030504020204" pitchFamily="34" charset="0"/>
              </a:rPr>
              <a:t>Baris 15- 17 : </a:t>
            </a:r>
            <a:r>
              <a:rPr lang="id-ID" sz="1800" dirty="0">
                <a:effectLst/>
                <a:latin typeface="Open Sans" panose="020B0606030504020204" pitchFamily="34" charset="0"/>
                <a:ea typeface="Open Sans" panose="020B0606030504020204" pitchFamily="34" charset="0"/>
                <a:cs typeface="Open Sans" panose="020B0606030504020204" pitchFamily="34" charset="0"/>
              </a:rPr>
              <a:t>Baris ini memanggil fungsi pygame.display.set_mode(), yaitu fungsi untuk mengatur ukuran window</a:t>
            </a:r>
            <a:r>
              <a:rPr lang="en-US" sz="1800" dirty="0">
                <a:effectLst/>
                <a:latin typeface="Open Sans" panose="020B0606030504020204" pitchFamily="34" charset="0"/>
                <a:ea typeface="Open Sans" panose="020B0606030504020204" pitchFamily="34" charset="0"/>
                <a:cs typeface="Open Sans" panose="020B0606030504020204" pitchFamily="34" charset="0"/>
              </a:rPr>
              <a:t> </a:t>
            </a:r>
            <a:r>
              <a:rPr lang="en-US" sz="1800" dirty="0" err="1">
                <a:effectLst/>
                <a:latin typeface="Open Sans" panose="020B0606030504020204" pitchFamily="34" charset="0"/>
                <a:ea typeface="Open Sans" panose="020B0606030504020204" pitchFamily="34" charset="0"/>
                <a:cs typeface="Open Sans" panose="020B0606030504020204" pitchFamily="34" charset="0"/>
              </a:rPr>
              <a:t>dengan</a:t>
            </a:r>
            <a:r>
              <a:rPr lang="en-US" sz="1800" dirty="0">
                <a:effectLst/>
                <a:latin typeface="Open Sans" panose="020B0606030504020204" pitchFamily="34" charset="0"/>
                <a:ea typeface="Open Sans" panose="020B0606030504020204" pitchFamily="34" charset="0"/>
                <a:cs typeface="Open Sans" panose="020B0606030504020204" pitchFamily="34" charset="0"/>
              </a:rPr>
              <a:t> </a:t>
            </a:r>
            <a:r>
              <a:rPr lang="en-US" sz="1800" dirty="0" err="1">
                <a:effectLst/>
                <a:latin typeface="Open Sans" panose="020B0606030504020204" pitchFamily="34" charset="0"/>
                <a:ea typeface="Open Sans" panose="020B0606030504020204" pitchFamily="34" charset="0"/>
                <a:cs typeface="Open Sans" panose="020B0606030504020204" pitchFamily="34" charset="0"/>
              </a:rPr>
              <a:t>ukutan</a:t>
            </a:r>
            <a:r>
              <a:rPr lang="en-US" sz="1800" dirty="0">
                <a:effectLst/>
                <a:latin typeface="Open Sans" panose="020B0606030504020204" pitchFamily="34" charset="0"/>
                <a:ea typeface="Open Sans" panose="020B0606030504020204" pitchFamily="34" charset="0"/>
                <a:cs typeface="Open Sans" panose="020B0606030504020204" pitchFamily="34" charset="0"/>
              </a:rPr>
              <a:t> width 800 x </a:t>
            </a:r>
            <a:r>
              <a:rPr lang="en-US" sz="1800" dirty="0" err="1">
                <a:effectLst/>
                <a:latin typeface="Open Sans" panose="020B0606030504020204" pitchFamily="34" charset="0"/>
                <a:ea typeface="Open Sans" panose="020B0606030504020204" pitchFamily="34" charset="0"/>
                <a:cs typeface="Open Sans" panose="020B0606030504020204" pitchFamily="34" charset="0"/>
              </a:rPr>
              <a:t>hight</a:t>
            </a:r>
            <a:r>
              <a:rPr lang="en-US" sz="1800" dirty="0">
                <a:effectLst/>
                <a:latin typeface="Open Sans" panose="020B0606030504020204" pitchFamily="34" charset="0"/>
                <a:ea typeface="Open Sans" panose="020B0606030504020204" pitchFamily="34" charset="0"/>
                <a:cs typeface="Open Sans" panose="020B0606030504020204" pitchFamily="34" charset="0"/>
              </a:rPr>
              <a:t> 800. </a:t>
            </a:r>
          </a:p>
          <a:p>
            <a:r>
              <a:rPr lang="en-US" sz="1800" dirty="0">
                <a:effectLst/>
                <a:latin typeface="Open Sans" panose="020B0606030504020204" pitchFamily="34" charset="0"/>
                <a:ea typeface="Open Sans" panose="020B0606030504020204" pitchFamily="34" charset="0"/>
                <a:cs typeface="Open Sans" panose="020B0606030504020204" pitchFamily="34" charset="0"/>
              </a:rPr>
              <a:t>Baris 19 : </a:t>
            </a:r>
            <a:r>
              <a:rPr lang="en-US" sz="1800" dirty="0" err="1">
                <a:effectLst/>
                <a:latin typeface="Open Sans" panose="020B0606030504020204" pitchFamily="34" charset="0"/>
                <a:ea typeface="Open Sans" panose="020B0606030504020204" pitchFamily="34" charset="0"/>
                <a:cs typeface="Open Sans" panose="020B0606030504020204" pitchFamily="34" charset="0"/>
              </a:rPr>
              <a:t>Bairs</a:t>
            </a:r>
            <a:r>
              <a:rPr lang="en-US" sz="1800" dirty="0">
                <a:effectLst/>
                <a:latin typeface="Open Sans" panose="020B0606030504020204" pitchFamily="34" charset="0"/>
                <a:ea typeface="Open Sans" panose="020B0606030504020204" pitchFamily="34" charset="0"/>
                <a:cs typeface="Open Sans" panose="020B0606030504020204" pitchFamily="34" charset="0"/>
              </a:rPr>
              <a:t> </a:t>
            </a:r>
            <a:r>
              <a:rPr lang="en-US" sz="1800" dirty="0" err="1">
                <a:effectLst/>
                <a:latin typeface="Open Sans" panose="020B0606030504020204" pitchFamily="34" charset="0"/>
                <a:ea typeface="Open Sans" panose="020B0606030504020204" pitchFamily="34" charset="0"/>
                <a:cs typeface="Open Sans" panose="020B0606030504020204" pitchFamily="34" charset="0"/>
              </a:rPr>
              <a:t>ini</a:t>
            </a:r>
            <a:r>
              <a:rPr lang="en-US" sz="1800" dirty="0">
                <a:effectLst/>
                <a:latin typeface="Open Sans" panose="020B0606030504020204" pitchFamily="34" charset="0"/>
                <a:ea typeface="Open Sans" panose="020B0606030504020204" pitchFamily="34" charset="0"/>
                <a:cs typeface="Open Sans" panose="020B0606030504020204" pitchFamily="34" charset="0"/>
              </a:rPr>
              <a:t> </a:t>
            </a:r>
            <a:r>
              <a:rPr lang="en-US" sz="1800" dirty="0" err="1">
                <a:effectLst/>
                <a:latin typeface="Open Sans" panose="020B0606030504020204" pitchFamily="34" charset="0"/>
                <a:ea typeface="Open Sans" panose="020B0606030504020204" pitchFamily="34" charset="0"/>
                <a:cs typeface="Open Sans" panose="020B0606030504020204" pitchFamily="34" charset="0"/>
              </a:rPr>
              <a:t>memanggil</a:t>
            </a:r>
            <a:r>
              <a:rPr lang="en-US" sz="1800" dirty="0">
                <a:effectLst/>
                <a:latin typeface="Open Sans" panose="020B0606030504020204" pitchFamily="34" charset="0"/>
                <a:ea typeface="Open Sans" panose="020B0606030504020204" pitchFamily="34" charset="0"/>
                <a:cs typeface="Open Sans" panose="020B0606030504020204" pitchFamily="34" charset="0"/>
              </a:rPr>
              <a:t> </a:t>
            </a:r>
            <a:r>
              <a:rPr lang="en-US" sz="1800" dirty="0" err="1">
                <a:effectLst/>
                <a:latin typeface="Open Sans" panose="020B0606030504020204" pitchFamily="34" charset="0"/>
                <a:ea typeface="Open Sans" panose="020B0606030504020204" pitchFamily="34" charset="0"/>
                <a:cs typeface="Open Sans" panose="020B0606030504020204" pitchFamily="34" charset="0"/>
              </a:rPr>
              <a:t>fungsi</a:t>
            </a:r>
            <a:r>
              <a:rPr lang="en-US" sz="1800" dirty="0">
                <a:effectLst/>
                <a:latin typeface="Open Sans" panose="020B0606030504020204" pitchFamily="34" charset="0"/>
                <a:ea typeface="Open Sans" panose="020B0606030504020204" pitchFamily="34" charset="0"/>
                <a:cs typeface="Open Sans" panose="020B0606030504020204" pitchFamily="34" charset="0"/>
              </a:rPr>
              <a:t> </a:t>
            </a:r>
            <a:r>
              <a:rPr lang="id-ID" sz="1800" dirty="0">
                <a:effectLst/>
                <a:latin typeface="Open Sans" panose="020B0606030504020204" pitchFamily="34" charset="0"/>
                <a:ea typeface="Open Sans" panose="020B0606030504020204" pitchFamily="34" charset="0"/>
                <a:cs typeface="Open Sans" panose="020B0606030504020204" pitchFamily="34" charset="0"/>
              </a:rPr>
              <a:t>pygame.display.set_caption(), fungsi ini merupakan fungsi untuk menampilan caption pada bagian atas dari window program yang dibuat, string ‘</a:t>
            </a:r>
            <a:r>
              <a:rPr lang="en-US" sz="1800" dirty="0">
                <a:effectLst/>
                <a:latin typeface="Open Sans" panose="020B0606030504020204" pitchFamily="34" charset="0"/>
                <a:ea typeface="Open Sans" panose="020B0606030504020204" pitchFamily="34" charset="0"/>
                <a:cs typeface="Open Sans" panose="020B0606030504020204" pitchFamily="34" charset="0"/>
              </a:rPr>
              <a:t>Corona Vaccine’</a:t>
            </a:r>
            <a:endParaRPr lang="id-ID"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a:extLst>
              <a:ext uri="{FF2B5EF4-FFF2-40B4-BE49-F238E27FC236}">
                <a16:creationId xmlns:a16="http://schemas.microsoft.com/office/drawing/2014/main" id="{9C5B8346-7EE6-4FA0-AC25-D728B5D4832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14</a:t>
            </a:fld>
            <a:endParaRPr lang="en-ID"/>
          </a:p>
        </p:txBody>
      </p:sp>
      <p:pic>
        <p:nvPicPr>
          <p:cNvPr id="6" name="Picture 5" descr="Text&#10;&#10;Description automatically generated">
            <a:extLst>
              <a:ext uri="{FF2B5EF4-FFF2-40B4-BE49-F238E27FC236}">
                <a16:creationId xmlns:a16="http://schemas.microsoft.com/office/drawing/2014/main" id="{1164F961-4856-48A9-B53E-BA571B10D983}"/>
              </a:ext>
            </a:extLst>
          </p:cNvPr>
          <p:cNvPicPr>
            <a:picLocks noChangeAspect="1"/>
          </p:cNvPicPr>
          <p:nvPr/>
        </p:nvPicPr>
        <p:blipFill>
          <a:blip r:embed="rId2"/>
          <a:stretch>
            <a:fillRect/>
          </a:stretch>
        </p:blipFill>
        <p:spPr>
          <a:xfrm>
            <a:off x="1829022" y="2187055"/>
            <a:ext cx="7679454" cy="1307647"/>
          </a:xfrm>
          <a:prstGeom prst="rect">
            <a:avLst/>
          </a:prstGeom>
        </p:spPr>
      </p:pic>
    </p:spTree>
    <p:extLst>
      <p:ext uri="{BB962C8B-B14F-4D97-AF65-F5344CB8AC3E}">
        <p14:creationId xmlns:p14="http://schemas.microsoft.com/office/powerpoint/2010/main" val="2242379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7842E-79FE-431B-987C-9B0134D855AC}"/>
              </a:ext>
            </a:extLst>
          </p:cNvPr>
          <p:cNvSpPr>
            <a:spLocks noGrp="1"/>
          </p:cNvSpPr>
          <p:nvPr>
            <p:ph type="title"/>
          </p:nvPr>
        </p:nvSpPr>
        <p:spPr/>
        <p:txBody>
          <a:bodyPr/>
          <a:lstStyle/>
          <a:p>
            <a:pPr algn="ctr"/>
            <a:r>
              <a:rPr lang="en-US" dirty="0" err="1"/>
              <a:t>Mendefinisikan</a:t>
            </a:r>
            <a:r>
              <a:rPr lang="en-US" dirty="0"/>
              <a:t> Font yang </a:t>
            </a:r>
            <a:r>
              <a:rPr lang="en-US" dirty="0" err="1"/>
              <a:t>akan</a:t>
            </a:r>
            <a:r>
              <a:rPr lang="en-US" dirty="0"/>
              <a:t> di </a:t>
            </a:r>
            <a:r>
              <a:rPr lang="en-US" dirty="0" err="1"/>
              <a:t>gunakan</a:t>
            </a:r>
            <a:r>
              <a:rPr lang="en-US" dirty="0"/>
              <a:t> pada game</a:t>
            </a:r>
            <a:endParaRPr lang="id-ID" dirty="0"/>
          </a:p>
        </p:txBody>
      </p:sp>
      <p:sp>
        <p:nvSpPr>
          <p:cNvPr id="3" name="Text Placeholder 2">
            <a:extLst>
              <a:ext uri="{FF2B5EF4-FFF2-40B4-BE49-F238E27FC236}">
                <a16:creationId xmlns:a16="http://schemas.microsoft.com/office/drawing/2014/main" id="{7DFEC635-1C0F-47E1-B08A-17F2C5AE9B21}"/>
              </a:ext>
            </a:extLst>
          </p:cNvPr>
          <p:cNvSpPr>
            <a:spLocks noGrp="1"/>
          </p:cNvSpPr>
          <p:nvPr>
            <p:ph type="body" idx="1"/>
          </p:nvPr>
        </p:nvSpPr>
        <p:spPr>
          <a:xfrm>
            <a:off x="838199" y="4058816"/>
            <a:ext cx="9527275" cy="1693710"/>
          </a:xfrm>
        </p:spPr>
        <p:txBody>
          <a:bodyPr>
            <a:normAutofit fontScale="92500" lnSpcReduction="10000"/>
          </a:bodyPr>
          <a:lstStyle/>
          <a:p>
            <a:r>
              <a:rPr lang="en-US" dirty="0"/>
              <a:t>Baris 23 : </a:t>
            </a:r>
            <a:r>
              <a:rPr lang="en-US" dirty="0" err="1"/>
              <a:t>Mendefenisikan</a:t>
            </a:r>
            <a:r>
              <a:rPr lang="en-US" dirty="0"/>
              <a:t> font dan </a:t>
            </a:r>
            <a:r>
              <a:rPr lang="en-US" dirty="0" err="1"/>
              <a:t>ukuran</a:t>
            </a:r>
            <a:r>
              <a:rPr lang="en-US" dirty="0"/>
              <a:t> yang </a:t>
            </a:r>
            <a:r>
              <a:rPr lang="en-US" dirty="0" err="1"/>
              <a:t>akan</a:t>
            </a:r>
            <a:r>
              <a:rPr lang="en-US" dirty="0"/>
              <a:t> </a:t>
            </a:r>
            <a:r>
              <a:rPr lang="en-US" dirty="0" err="1"/>
              <a:t>digunakan</a:t>
            </a:r>
            <a:r>
              <a:rPr lang="en-US" dirty="0"/>
              <a:t> pada </a:t>
            </a:r>
            <a:r>
              <a:rPr lang="en-US" dirty="0" err="1"/>
              <a:t>tampilan</a:t>
            </a:r>
            <a:r>
              <a:rPr lang="en-US" dirty="0"/>
              <a:t> </a:t>
            </a:r>
            <a:r>
              <a:rPr lang="en-US" dirty="0" err="1"/>
              <a:t>layar</a:t>
            </a:r>
            <a:r>
              <a:rPr lang="en-US" dirty="0"/>
              <a:t> “GAME OVER dan YOU WIN”</a:t>
            </a:r>
          </a:p>
          <a:p>
            <a:r>
              <a:rPr lang="en-US" dirty="0"/>
              <a:t>Baris 24 : </a:t>
            </a:r>
            <a:r>
              <a:rPr lang="en-US" dirty="0" err="1"/>
              <a:t>Mendefenisikan</a:t>
            </a:r>
            <a:r>
              <a:rPr lang="en-US" dirty="0"/>
              <a:t> font dan </a:t>
            </a:r>
            <a:r>
              <a:rPr lang="en-US" dirty="0" err="1"/>
              <a:t>ukuran</a:t>
            </a:r>
            <a:r>
              <a:rPr lang="en-US" dirty="0"/>
              <a:t> yang </a:t>
            </a:r>
            <a:r>
              <a:rPr lang="en-US" dirty="0" err="1"/>
              <a:t>akan</a:t>
            </a:r>
            <a:r>
              <a:rPr lang="en-US" dirty="0"/>
              <a:t> </a:t>
            </a:r>
            <a:r>
              <a:rPr lang="en-US" dirty="0" err="1"/>
              <a:t>digunakan</a:t>
            </a:r>
            <a:r>
              <a:rPr lang="en-US" dirty="0"/>
              <a:t> pada </a:t>
            </a:r>
            <a:r>
              <a:rPr lang="en-US" dirty="0" err="1"/>
              <a:t>tampilan</a:t>
            </a:r>
            <a:r>
              <a:rPr lang="en-US" dirty="0"/>
              <a:t> </a:t>
            </a:r>
            <a:r>
              <a:rPr lang="en-US" dirty="0" err="1"/>
              <a:t>layar</a:t>
            </a:r>
            <a:r>
              <a:rPr lang="en-US" dirty="0"/>
              <a:t> score game</a:t>
            </a:r>
          </a:p>
          <a:p>
            <a:endParaRPr lang="id-ID" dirty="0"/>
          </a:p>
        </p:txBody>
      </p:sp>
      <p:sp>
        <p:nvSpPr>
          <p:cNvPr id="4" name="Slide Number Placeholder 3">
            <a:extLst>
              <a:ext uri="{FF2B5EF4-FFF2-40B4-BE49-F238E27FC236}">
                <a16:creationId xmlns:a16="http://schemas.microsoft.com/office/drawing/2014/main" id="{76088237-4A8B-454B-8741-882020DB105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15</a:t>
            </a:fld>
            <a:endParaRPr lang="en-ID"/>
          </a:p>
        </p:txBody>
      </p:sp>
      <p:pic>
        <p:nvPicPr>
          <p:cNvPr id="6" name="Picture 5" descr="Text&#10;&#10;Description automatically generated">
            <a:extLst>
              <a:ext uri="{FF2B5EF4-FFF2-40B4-BE49-F238E27FC236}">
                <a16:creationId xmlns:a16="http://schemas.microsoft.com/office/drawing/2014/main" id="{249BEAE9-A61A-4548-B3A9-F5E6F4C82242}"/>
              </a:ext>
            </a:extLst>
          </p:cNvPr>
          <p:cNvPicPr>
            <a:picLocks noChangeAspect="1"/>
          </p:cNvPicPr>
          <p:nvPr/>
        </p:nvPicPr>
        <p:blipFill>
          <a:blip r:embed="rId2"/>
          <a:stretch>
            <a:fillRect/>
          </a:stretch>
        </p:blipFill>
        <p:spPr>
          <a:xfrm>
            <a:off x="1619775" y="2288818"/>
            <a:ext cx="7679220" cy="1020731"/>
          </a:xfrm>
          <a:prstGeom prst="rect">
            <a:avLst/>
          </a:prstGeom>
        </p:spPr>
      </p:pic>
    </p:spTree>
    <p:extLst>
      <p:ext uri="{BB962C8B-B14F-4D97-AF65-F5344CB8AC3E}">
        <p14:creationId xmlns:p14="http://schemas.microsoft.com/office/powerpoint/2010/main" val="55441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9F4F7-8B8F-45CC-B8D4-F284E5F783FF}"/>
              </a:ext>
            </a:extLst>
          </p:cNvPr>
          <p:cNvSpPr>
            <a:spLocks noGrp="1"/>
          </p:cNvSpPr>
          <p:nvPr>
            <p:ph type="title"/>
          </p:nvPr>
        </p:nvSpPr>
        <p:spPr/>
        <p:txBody>
          <a:bodyPr/>
          <a:lstStyle/>
          <a:p>
            <a:pPr algn="ctr"/>
            <a:r>
              <a:rPr lang="en-US" dirty="0"/>
              <a:t>M</a:t>
            </a:r>
            <a:r>
              <a:rPr lang="id-ID" dirty="0"/>
              <a:t>endefinisikan </a:t>
            </a:r>
            <a:r>
              <a:rPr lang="en-US" dirty="0"/>
              <a:t>V</a:t>
            </a:r>
            <a:r>
              <a:rPr lang="id-ID" dirty="0"/>
              <a:t>ariable </a:t>
            </a:r>
          </a:p>
        </p:txBody>
      </p:sp>
      <p:sp>
        <p:nvSpPr>
          <p:cNvPr id="3" name="Text Placeholder 2">
            <a:extLst>
              <a:ext uri="{FF2B5EF4-FFF2-40B4-BE49-F238E27FC236}">
                <a16:creationId xmlns:a16="http://schemas.microsoft.com/office/drawing/2014/main" id="{E4279206-4015-443D-B304-052672A7D121}"/>
              </a:ext>
            </a:extLst>
          </p:cNvPr>
          <p:cNvSpPr>
            <a:spLocks noGrp="1"/>
          </p:cNvSpPr>
          <p:nvPr>
            <p:ph type="body" idx="1"/>
          </p:nvPr>
        </p:nvSpPr>
        <p:spPr>
          <a:xfrm>
            <a:off x="838199" y="4326316"/>
            <a:ext cx="9527275" cy="1426210"/>
          </a:xfrm>
        </p:spPr>
        <p:txBody>
          <a:bodyPr>
            <a:normAutofit/>
          </a:bodyPr>
          <a:lstStyle/>
          <a:p>
            <a:pPr marL="114300" indent="0">
              <a:buNone/>
            </a:pPr>
            <a:r>
              <a:rPr lang="en-US" sz="2000" dirty="0">
                <a:effectLst/>
                <a:latin typeface="Open Sans" panose="020B0606030504020204" pitchFamily="34" charset="0"/>
                <a:ea typeface="Open Sans" panose="020B0606030504020204" pitchFamily="34" charset="0"/>
                <a:cs typeface="Open Sans" panose="020B0606030504020204" pitchFamily="34" charset="0"/>
              </a:rPr>
              <a:t>Baris 28 – 33 : Baris </a:t>
            </a:r>
            <a:r>
              <a:rPr lang="en-US" sz="2000" dirty="0" err="1">
                <a:effectLst/>
                <a:latin typeface="Open Sans" panose="020B0606030504020204" pitchFamily="34" charset="0"/>
                <a:ea typeface="Open Sans" panose="020B0606030504020204" pitchFamily="34" charset="0"/>
                <a:cs typeface="Open Sans" panose="020B0606030504020204" pitchFamily="34" charset="0"/>
              </a:rPr>
              <a:t>ini</a:t>
            </a:r>
            <a:r>
              <a:rPr lang="en-US" sz="2000" dirty="0">
                <a:effectLst/>
                <a:latin typeface="Open Sans" panose="020B0606030504020204" pitchFamily="34" charset="0"/>
                <a:ea typeface="Open Sans" panose="020B0606030504020204" pitchFamily="34" charset="0"/>
                <a:cs typeface="Open Sans" panose="020B0606030504020204" pitchFamily="34" charset="0"/>
              </a:rPr>
              <a:t> </a:t>
            </a:r>
            <a:r>
              <a:rPr lang="en-US" sz="2000" dirty="0" err="1">
                <a:effectLst/>
                <a:latin typeface="Open Sans" panose="020B0606030504020204" pitchFamily="34" charset="0"/>
                <a:ea typeface="Open Sans" panose="020B0606030504020204" pitchFamily="34" charset="0"/>
                <a:cs typeface="Open Sans" panose="020B0606030504020204" pitchFamily="34" charset="0"/>
              </a:rPr>
              <a:t>adalah</a:t>
            </a:r>
            <a:r>
              <a:rPr lang="en-US" sz="2000" dirty="0">
                <a:effectLst/>
                <a:latin typeface="Open Sans" panose="020B0606030504020204" pitchFamily="34" charset="0"/>
                <a:ea typeface="Open Sans" panose="020B0606030504020204" pitchFamily="34" charset="0"/>
                <a:cs typeface="Open Sans" panose="020B0606030504020204" pitchFamily="34" charset="0"/>
              </a:rPr>
              <a:t> </a:t>
            </a:r>
            <a:r>
              <a:rPr lang="en-US" sz="2000" dirty="0" err="1">
                <a:effectLst/>
                <a:latin typeface="Open Sans" panose="020B0606030504020204" pitchFamily="34" charset="0"/>
                <a:ea typeface="Open Sans" panose="020B0606030504020204" pitchFamily="34" charset="0"/>
                <a:cs typeface="Open Sans" panose="020B0606030504020204" pitchFamily="34" charset="0"/>
              </a:rPr>
              <a:t>deklarasi</a:t>
            </a:r>
            <a:r>
              <a:rPr lang="en-US" sz="2000" dirty="0">
                <a:effectLst/>
                <a:latin typeface="Open Sans" panose="020B0606030504020204" pitchFamily="34" charset="0"/>
                <a:ea typeface="Open Sans" panose="020B0606030504020204" pitchFamily="34" charset="0"/>
                <a:cs typeface="Open Sans" panose="020B0606030504020204" pitchFamily="34" charset="0"/>
              </a:rPr>
              <a:t> </a:t>
            </a:r>
            <a:r>
              <a:rPr lang="en-US" sz="2000" dirty="0" err="1">
                <a:effectLst/>
                <a:latin typeface="Open Sans" panose="020B0606030504020204" pitchFamily="34" charset="0"/>
                <a:ea typeface="Open Sans" panose="020B0606030504020204" pitchFamily="34" charset="0"/>
                <a:cs typeface="Open Sans" panose="020B0606030504020204" pitchFamily="34" charset="0"/>
              </a:rPr>
              <a:t>atau</a:t>
            </a:r>
            <a:r>
              <a:rPr lang="en-US" sz="2000" dirty="0">
                <a:effectLst/>
                <a:latin typeface="Open Sans" panose="020B0606030504020204" pitchFamily="34" charset="0"/>
                <a:ea typeface="Open Sans" panose="020B0606030504020204" pitchFamily="34" charset="0"/>
                <a:cs typeface="Open Sans" panose="020B0606030504020204" pitchFamily="34" charset="0"/>
              </a:rPr>
              <a:t> </a:t>
            </a:r>
            <a:r>
              <a:rPr lang="en-US" sz="2000" dirty="0" err="1">
                <a:effectLst/>
                <a:latin typeface="Open Sans" panose="020B0606030504020204" pitchFamily="34" charset="0"/>
                <a:ea typeface="Open Sans" panose="020B0606030504020204" pitchFamily="34" charset="0"/>
                <a:cs typeface="Open Sans" panose="020B0606030504020204" pitchFamily="34" charset="0"/>
              </a:rPr>
              <a:t>mendefinisikan</a:t>
            </a:r>
            <a:r>
              <a:rPr lang="en-US" sz="2000" dirty="0">
                <a:effectLst/>
                <a:latin typeface="Open Sans" panose="020B0606030504020204" pitchFamily="34" charset="0"/>
                <a:ea typeface="Open Sans" panose="020B0606030504020204" pitchFamily="34" charset="0"/>
                <a:cs typeface="Open Sans" panose="020B0606030504020204" pitchFamily="34" charset="0"/>
              </a:rPr>
              <a:t> variable yang </a:t>
            </a:r>
            <a:r>
              <a:rPr lang="en-US" sz="2000" dirty="0" err="1">
                <a:effectLst/>
                <a:latin typeface="Open Sans" panose="020B0606030504020204" pitchFamily="34" charset="0"/>
                <a:ea typeface="Open Sans" panose="020B0606030504020204" pitchFamily="34" charset="0"/>
                <a:cs typeface="Open Sans" panose="020B0606030504020204" pitchFamily="34" charset="0"/>
              </a:rPr>
              <a:t>digunakan</a:t>
            </a:r>
            <a:r>
              <a:rPr lang="en-US" sz="2000" dirty="0">
                <a:effectLst/>
                <a:latin typeface="Open Sans" panose="020B0606030504020204" pitchFamily="34" charset="0"/>
                <a:ea typeface="Open Sans" panose="020B0606030504020204" pitchFamily="34" charset="0"/>
                <a:cs typeface="Open Sans" panose="020B0606030504020204" pitchFamily="34" charset="0"/>
              </a:rPr>
              <a:t> pada proses </a:t>
            </a:r>
            <a:r>
              <a:rPr lang="en-US" sz="2000" dirty="0" err="1">
                <a:effectLst/>
                <a:latin typeface="Open Sans" panose="020B0606030504020204" pitchFamily="34" charset="0"/>
                <a:ea typeface="Open Sans" panose="020B0606030504020204" pitchFamily="34" charset="0"/>
                <a:cs typeface="Open Sans" panose="020B0606030504020204" pitchFamily="34" charset="0"/>
              </a:rPr>
              <a:t>pembuatan</a:t>
            </a:r>
            <a:r>
              <a:rPr lang="en-US" sz="2000" dirty="0">
                <a:effectLst/>
                <a:latin typeface="Open Sans" panose="020B0606030504020204" pitchFamily="34" charset="0"/>
                <a:ea typeface="Open Sans" panose="020B0606030504020204" pitchFamily="34" charset="0"/>
                <a:cs typeface="Open Sans" panose="020B0606030504020204" pitchFamily="34" charset="0"/>
              </a:rPr>
              <a:t> game</a:t>
            </a:r>
            <a:endParaRPr lang="id-ID"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a:extLst>
              <a:ext uri="{FF2B5EF4-FFF2-40B4-BE49-F238E27FC236}">
                <a16:creationId xmlns:a16="http://schemas.microsoft.com/office/drawing/2014/main" id="{384E3BC1-D3AA-4199-BD58-2CB3B1A3B14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16</a:t>
            </a:fld>
            <a:endParaRPr lang="en-ID"/>
          </a:p>
        </p:txBody>
      </p:sp>
      <p:pic>
        <p:nvPicPr>
          <p:cNvPr id="5" name="Picture 4" descr="A computer screen capture&#10;&#10;Description automatically generated with low confidence">
            <a:extLst>
              <a:ext uri="{FF2B5EF4-FFF2-40B4-BE49-F238E27FC236}">
                <a16:creationId xmlns:a16="http://schemas.microsoft.com/office/drawing/2014/main" id="{AEC54CFB-FE1B-44A4-A198-EB0C851B1A3E}"/>
              </a:ext>
            </a:extLst>
          </p:cNvPr>
          <p:cNvPicPr/>
          <p:nvPr/>
        </p:nvPicPr>
        <p:blipFill rotWithShape="1">
          <a:blip r:embed="rId2"/>
          <a:srcRect l="166" t="38038" r="65766" b="46523"/>
          <a:stretch/>
        </p:blipFill>
        <p:spPr bwMode="auto">
          <a:xfrm>
            <a:off x="2211355" y="2211355"/>
            <a:ext cx="6682137" cy="1930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3189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CBB88-529B-405D-AF13-5A39C0510EB9}"/>
              </a:ext>
            </a:extLst>
          </p:cNvPr>
          <p:cNvSpPr>
            <a:spLocks noGrp="1"/>
          </p:cNvSpPr>
          <p:nvPr>
            <p:ph type="title"/>
          </p:nvPr>
        </p:nvSpPr>
        <p:spPr/>
        <p:txBody>
          <a:bodyPr/>
          <a:lstStyle/>
          <a:p>
            <a:pPr algn="ctr"/>
            <a:r>
              <a:rPr lang="en-US" dirty="0" err="1"/>
              <a:t>Mendefenisikan</a:t>
            </a:r>
            <a:r>
              <a:rPr lang="en-US" dirty="0"/>
              <a:t> </a:t>
            </a:r>
            <a:r>
              <a:rPr lang="en-US" dirty="0" err="1"/>
              <a:t>warna</a:t>
            </a:r>
            <a:r>
              <a:rPr lang="en-US" dirty="0"/>
              <a:t> yang </a:t>
            </a:r>
            <a:r>
              <a:rPr lang="en-US" dirty="0" err="1"/>
              <a:t>akan</a:t>
            </a:r>
            <a:r>
              <a:rPr lang="en-US" dirty="0"/>
              <a:t> di </a:t>
            </a:r>
            <a:r>
              <a:rPr lang="en-US" dirty="0" err="1"/>
              <a:t>gunakan</a:t>
            </a:r>
            <a:r>
              <a:rPr lang="en-US" dirty="0"/>
              <a:t> pada game</a:t>
            </a:r>
            <a:endParaRPr lang="id-ID" dirty="0"/>
          </a:p>
        </p:txBody>
      </p:sp>
      <p:sp>
        <p:nvSpPr>
          <p:cNvPr id="3" name="Text Placeholder 2">
            <a:extLst>
              <a:ext uri="{FF2B5EF4-FFF2-40B4-BE49-F238E27FC236}">
                <a16:creationId xmlns:a16="http://schemas.microsoft.com/office/drawing/2014/main" id="{3FE15DC6-48D3-4337-9A37-B463ED543001}"/>
              </a:ext>
            </a:extLst>
          </p:cNvPr>
          <p:cNvSpPr>
            <a:spLocks noGrp="1"/>
          </p:cNvSpPr>
          <p:nvPr>
            <p:ph type="body" idx="1"/>
          </p:nvPr>
        </p:nvSpPr>
        <p:spPr>
          <a:xfrm>
            <a:off x="838199" y="4105469"/>
            <a:ext cx="9527275" cy="1647057"/>
          </a:xfrm>
        </p:spPr>
        <p:txBody>
          <a:bodyPr>
            <a:normAutofit fontScale="92500" lnSpcReduction="20000"/>
          </a:bodyPr>
          <a:lstStyle/>
          <a:p>
            <a:r>
              <a:rPr lang="en-US" dirty="0"/>
              <a:t>Baris 37 : </a:t>
            </a:r>
            <a:r>
              <a:rPr lang="en-US" dirty="0" err="1"/>
              <a:t>Mendefenisikan</a:t>
            </a:r>
            <a:r>
              <a:rPr lang="en-US" dirty="0"/>
              <a:t> </a:t>
            </a:r>
            <a:r>
              <a:rPr lang="en-US" dirty="0" err="1"/>
              <a:t>warna</a:t>
            </a:r>
            <a:r>
              <a:rPr lang="en-US" dirty="0"/>
              <a:t> white yang </a:t>
            </a:r>
            <a:r>
              <a:rPr lang="en-US" dirty="0" err="1"/>
              <a:t>akan</a:t>
            </a:r>
            <a:r>
              <a:rPr lang="en-US" dirty="0"/>
              <a:t> </a:t>
            </a:r>
            <a:r>
              <a:rPr lang="en-US" dirty="0" err="1"/>
              <a:t>digunakan</a:t>
            </a:r>
            <a:r>
              <a:rPr lang="en-US" dirty="0"/>
              <a:t> pada </a:t>
            </a:r>
            <a:r>
              <a:rPr lang="en-US" dirty="0" err="1"/>
              <a:t>tampilan</a:t>
            </a:r>
            <a:r>
              <a:rPr lang="en-US" dirty="0"/>
              <a:t> </a:t>
            </a:r>
            <a:r>
              <a:rPr lang="en-US" dirty="0" err="1"/>
              <a:t>layar</a:t>
            </a:r>
            <a:r>
              <a:rPr lang="en-US" dirty="0"/>
              <a:t> score game</a:t>
            </a:r>
          </a:p>
          <a:p>
            <a:r>
              <a:rPr lang="en-US" dirty="0"/>
              <a:t>Baris 38 : </a:t>
            </a:r>
            <a:r>
              <a:rPr lang="en-US" dirty="0" err="1"/>
              <a:t>Mendefenisikan</a:t>
            </a:r>
            <a:r>
              <a:rPr lang="en-US" dirty="0"/>
              <a:t> </a:t>
            </a:r>
            <a:r>
              <a:rPr lang="en-US" dirty="0" err="1"/>
              <a:t>warna</a:t>
            </a:r>
            <a:r>
              <a:rPr lang="en-US" dirty="0"/>
              <a:t> blue yang </a:t>
            </a:r>
            <a:r>
              <a:rPr lang="en-US" dirty="0" err="1"/>
              <a:t>akan</a:t>
            </a:r>
            <a:r>
              <a:rPr lang="en-US" dirty="0"/>
              <a:t> </a:t>
            </a:r>
            <a:r>
              <a:rPr lang="en-US" dirty="0" err="1"/>
              <a:t>digunakan</a:t>
            </a:r>
            <a:r>
              <a:rPr lang="en-US" dirty="0"/>
              <a:t> pada </a:t>
            </a:r>
            <a:r>
              <a:rPr lang="en-US" dirty="0" err="1"/>
              <a:t>tampilan</a:t>
            </a:r>
            <a:r>
              <a:rPr lang="en-US" dirty="0"/>
              <a:t> </a:t>
            </a:r>
            <a:r>
              <a:rPr lang="en-US" dirty="0" err="1"/>
              <a:t>layar</a:t>
            </a:r>
            <a:r>
              <a:rPr lang="en-US" dirty="0"/>
              <a:t> “GAME OVER dan YOU WIN”</a:t>
            </a:r>
          </a:p>
          <a:p>
            <a:endParaRPr lang="en-US" dirty="0"/>
          </a:p>
          <a:p>
            <a:endParaRPr lang="id-ID" dirty="0"/>
          </a:p>
        </p:txBody>
      </p:sp>
      <p:sp>
        <p:nvSpPr>
          <p:cNvPr id="4" name="Slide Number Placeholder 3">
            <a:extLst>
              <a:ext uri="{FF2B5EF4-FFF2-40B4-BE49-F238E27FC236}">
                <a16:creationId xmlns:a16="http://schemas.microsoft.com/office/drawing/2014/main" id="{6EA32415-5532-4FD8-B6B9-AE8B0FB9078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17</a:t>
            </a:fld>
            <a:endParaRPr lang="en-ID"/>
          </a:p>
        </p:txBody>
      </p:sp>
      <p:pic>
        <p:nvPicPr>
          <p:cNvPr id="5" name="Picture 4" descr="A picture containing text, screenshot, monitor, screen&#10;&#10;Description automatically generated">
            <a:extLst>
              <a:ext uri="{FF2B5EF4-FFF2-40B4-BE49-F238E27FC236}">
                <a16:creationId xmlns:a16="http://schemas.microsoft.com/office/drawing/2014/main" id="{DDE25201-1FCA-4ED9-8873-55ED7987BC16}"/>
              </a:ext>
            </a:extLst>
          </p:cNvPr>
          <p:cNvPicPr/>
          <p:nvPr/>
        </p:nvPicPr>
        <p:blipFill rotWithShape="1">
          <a:blip r:embed="rId2"/>
          <a:srcRect t="43563" r="66264" b="48296"/>
          <a:stretch/>
        </p:blipFill>
        <p:spPr bwMode="auto">
          <a:xfrm>
            <a:off x="1502229" y="2371849"/>
            <a:ext cx="7580573" cy="11364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451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B53A-097F-48F2-8F17-BD2F4D647321}"/>
              </a:ext>
            </a:extLst>
          </p:cNvPr>
          <p:cNvSpPr>
            <a:spLocks noGrp="1"/>
          </p:cNvSpPr>
          <p:nvPr>
            <p:ph type="title"/>
          </p:nvPr>
        </p:nvSpPr>
        <p:spPr/>
        <p:txBody>
          <a:bodyPr/>
          <a:lstStyle/>
          <a:p>
            <a:pPr algn="ctr"/>
            <a:r>
              <a:rPr lang="en-US" dirty="0" err="1"/>
              <a:t>Memuat</a:t>
            </a:r>
            <a:r>
              <a:rPr lang="en-US" dirty="0"/>
              <a:t> </a:t>
            </a:r>
            <a:r>
              <a:rPr lang="en-US" dirty="0" err="1"/>
              <a:t>gambar</a:t>
            </a:r>
            <a:r>
              <a:rPr lang="en-US" dirty="0"/>
              <a:t> yang </a:t>
            </a:r>
            <a:r>
              <a:rPr lang="en-US" dirty="0" err="1"/>
              <a:t>diperlukan</a:t>
            </a:r>
            <a:endParaRPr lang="id-ID" dirty="0"/>
          </a:p>
        </p:txBody>
      </p:sp>
      <p:sp>
        <p:nvSpPr>
          <p:cNvPr id="3" name="Text Placeholder 2">
            <a:extLst>
              <a:ext uri="{FF2B5EF4-FFF2-40B4-BE49-F238E27FC236}">
                <a16:creationId xmlns:a16="http://schemas.microsoft.com/office/drawing/2014/main" id="{60053DE5-6B7F-4052-8F86-FA7F218F7B1C}"/>
              </a:ext>
            </a:extLst>
          </p:cNvPr>
          <p:cNvSpPr>
            <a:spLocks noGrp="1"/>
          </p:cNvSpPr>
          <p:nvPr>
            <p:ph type="body" idx="1"/>
          </p:nvPr>
        </p:nvSpPr>
        <p:spPr>
          <a:xfrm>
            <a:off x="838199" y="4510582"/>
            <a:ext cx="9527275" cy="1241944"/>
          </a:xfrm>
        </p:spPr>
        <p:txBody>
          <a:bodyPr>
            <a:normAutofit/>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Baris 42 – 46: </a:t>
            </a:r>
            <a:r>
              <a:rPr lang="en-US" dirty="0">
                <a:latin typeface="Open Sans" panose="020B0604020202020204" pitchFamily="34" charset="0"/>
                <a:ea typeface="Open Sans" panose="020B0604020202020204" pitchFamily="34" charset="0"/>
                <a:cs typeface="Open Sans" panose="020B0604020202020204" pitchFamily="34" charset="0"/>
              </a:rPr>
              <a:t>Baris </a:t>
            </a:r>
            <a:r>
              <a:rPr lang="en-US" dirty="0" err="1">
                <a:latin typeface="Open Sans" panose="020B0604020202020204" pitchFamily="34" charset="0"/>
                <a:ea typeface="Open Sans" panose="020B0604020202020204" pitchFamily="34" charset="0"/>
                <a:cs typeface="Open Sans" panose="020B0604020202020204" pitchFamily="34" charset="0"/>
              </a:rPr>
              <a:t>ini</a:t>
            </a:r>
            <a:r>
              <a:rPr lang="en-US" dirty="0">
                <a:latin typeface="Open Sans" panose="020B0604020202020204" pitchFamily="34" charset="0"/>
                <a:ea typeface="Open Sans" panose="020B0604020202020204" pitchFamily="34" charset="0"/>
                <a:cs typeface="Open Sans" panose="020B0604020202020204" pitchFamily="34" charset="0"/>
              </a:rPr>
              <a:t> </a:t>
            </a:r>
            <a:r>
              <a:rPr lang="en-US" dirty="0" err="1">
                <a:latin typeface="Open Sans" panose="020B0604020202020204" pitchFamily="34" charset="0"/>
                <a:ea typeface="Open Sans" panose="020B0604020202020204" pitchFamily="34" charset="0"/>
                <a:cs typeface="Open Sans" panose="020B0604020202020204" pitchFamily="34" charset="0"/>
              </a:rPr>
              <a:t>adalah</a:t>
            </a:r>
            <a:r>
              <a:rPr lang="en-US" dirty="0">
                <a:latin typeface="Open Sans" panose="020B0604020202020204" pitchFamily="34" charset="0"/>
                <a:ea typeface="Open Sans" panose="020B0604020202020204" pitchFamily="34" charset="0"/>
                <a:cs typeface="Open Sans" panose="020B0604020202020204" pitchFamily="34" charset="0"/>
              </a:rPr>
              <a:t> </a:t>
            </a:r>
            <a:r>
              <a:rPr lang="en-US" dirty="0" err="1">
                <a:latin typeface="Open Sans" panose="020B0604020202020204" pitchFamily="34" charset="0"/>
                <a:ea typeface="Open Sans" panose="020B0604020202020204" pitchFamily="34" charset="0"/>
                <a:cs typeface="Open Sans" panose="020B0604020202020204" pitchFamily="34" charset="0"/>
              </a:rPr>
              <a:t>mengambil</a:t>
            </a:r>
            <a:r>
              <a:rPr lang="en-US" dirty="0">
                <a:latin typeface="Open Sans" panose="020B0604020202020204" pitchFamily="34" charset="0"/>
                <a:ea typeface="Open Sans" panose="020B0604020202020204" pitchFamily="34" charset="0"/>
                <a:cs typeface="Open Sans" panose="020B0604020202020204" pitchFamily="34" charset="0"/>
              </a:rPr>
              <a:t> data </a:t>
            </a:r>
            <a:r>
              <a:rPr lang="en-US" dirty="0" err="1">
                <a:latin typeface="Open Sans" panose="020B0604020202020204" pitchFamily="34" charset="0"/>
                <a:ea typeface="Open Sans" panose="020B0604020202020204" pitchFamily="34" charset="0"/>
                <a:cs typeface="Open Sans" panose="020B0604020202020204" pitchFamily="34" charset="0"/>
              </a:rPr>
              <a:t>gambar</a:t>
            </a:r>
            <a:r>
              <a:rPr lang="en-US" dirty="0">
                <a:latin typeface="Open Sans" panose="020B0604020202020204" pitchFamily="34" charset="0"/>
                <a:ea typeface="Open Sans" panose="020B0604020202020204" pitchFamily="34" charset="0"/>
                <a:cs typeface="Open Sans" panose="020B0604020202020204" pitchFamily="34" charset="0"/>
              </a:rPr>
              <a:t> </a:t>
            </a:r>
            <a:r>
              <a:rPr lang="en-US" dirty="0" err="1">
                <a:latin typeface="Open Sans" panose="020B0604020202020204" pitchFamily="34" charset="0"/>
                <a:ea typeface="Open Sans" panose="020B0604020202020204" pitchFamily="34" charset="0"/>
                <a:cs typeface="Open Sans" panose="020B0604020202020204" pitchFamily="34" charset="0"/>
              </a:rPr>
              <a:t>seperti</a:t>
            </a:r>
            <a:r>
              <a:rPr lang="en-US" dirty="0">
                <a:latin typeface="Open Sans" panose="020B0604020202020204" pitchFamily="34" charset="0"/>
                <a:ea typeface="Open Sans" panose="020B0604020202020204" pitchFamily="34" charset="0"/>
                <a:cs typeface="Open Sans" panose="020B0604020202020204" pitchFamily="34" charset="0"/>
              </a:rPr>
              <a:t> </a:t>
            </a:r>
            <a:r>
              <a:rPr lang="en-US" dirty="0" err="1">
                <a:latin typeface="Open Sans" panose="020B0604020202020204" pitchFamily="34" charset="0"/>
                <a:ea typeface="Open Sans" panose="020B0604020202020204" pitchFamily="34" charset="0"/>
                <a:cs typeface="Open Sans" panose="020B0604020202020204" pitchFamily="34" charset="0"/>
              </a:rPr>
              <a:t>mathari</a:t>
            </a:r>
            <a:r>
              <a:rPr lang="en-US" dirty="0">
                <a:latin typeface="Open Sans" panose="020B0604020202020204" pitchFamily="34" charset="0"/>
                <a:ea typeface="Open Sans" panose="020B0604020202020204" pitchFamily="34" charset="0"/>
                <a:cs typeface="Open Sans" panose="020B0604020202020204" pitchFamily="34" charset="0"/>
              </a:rPr>
              <a:t>, background, icon restart, icon start, icon exit pada folder image </a:t>
            </a:r>
            <a:r>
              <a:rPr lang="en-US" dirty="0" err="1">
                <a:latin typeface="Open Sans" panose="020B0604020202020204" pitchFamily="34" charset="0"/>
                <a:ea typeface="Open Sans" panose="020B0604020202020204" pitchFamily="34" charset="0"/>
                <a:cs typeface="Open Sans" panose="020B0604020202020204" pitchFamily="34" charset="0"/>
              </a:rPr>
              <a:t>untuk</a:t>
            </a:r>
            <a:r>
              <a:rPr lang="en-US" dirty="0">
                <a:latin typeface="Open Sans" panose="020B0604020202020204" pitchFamily="34" charset="0"/>
                <a:ea typeface="Open Sans" panose="020B0604020202020204" pitchFamily="34" charset="0"/>
                <a:cs typeface="Open Sans" panose="020B0604020202020204" pitchFamily="34" charset="0"/>
              </a:rPr>
              <a:t> </a:t>
            </a:r>
            <a:r>
              <a:rPr lang="en-US" dirty="0" err="1">
                <a:latin typeface="Open Sans" panose="020B0604020202020204" pitchFamily="34" charset="0"/>
                <a:ea typeface="Open Sans" panose="020B0604020202020204" pitchFamily="34" charset="0"/>
                <a:cs typeface="Open Sans" panose="020B0604020202020204" pitchFamily="34" charset="0"/>
              </a:rPr>
              <a:t>keperluan</a:t>
            </a:r>
            <a:r>
              <a:rPr lang="en-US" dirty="0">
                <a:latin typeface="Open Sans" panose="020B0604020202020204" pitchFamily="34" charset="0"/>
                <a:ea typeface="Open Sans" panose="020B0604020202020204" pitchFamily="34" charset="0"/>
                <a:cs typeface="Open Sans" panose="020B0604020202020204" pitchFamily="34" charset="0"/>
              </a:rPr>
              <a:t> game</a:t>
            </a:r>
            <a:endParaRPr lang="id-ID" dirty="0">
              <a:latin typeface="Open Sans" panose="020B0604020202020204" pitchFamily="34" charset="0"/>
              <a:ea typeface="Open Sans" panose="020B0604020202020204" pitchFamily="34" charset="0"/>
              <a:cs typeface="Open Sans" panose="020B0604020202020204" pitchFamily="34" charset="0"/>
            </a:endParaRPr>
          </a:p>
          <a:p>
            <a:pPr marL="114300" indent="0">
              <a:buNone/>
            </a:pPr>
            <a:endParaRPr lang="id-ID" dirty="0"/>
          </a:p>
        </p:txBody>
      </p:sp>
      <p:sp>
        <p:nvSpPr>
          <p:cNvPr id="4" name="Slide Number Placeholder 3">
            <a:extLst>
              <a:ext uri="{FF2B5EF4-FFF2-40B4-BE49-F238E27FC236}">
                <a16:creationId xmlns:a16="http://schemas.microsoft.com/office/drawing/2014/main" id="{E0F8D207-2EFB-4AF8-8D01-BE171FBAF2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18</a:t>
            </a:fld>
            <a:endParaRPr lang="en-ID"/>
          </a:p>
        </p:txBody>
      </p:sp>
      <p:pic>
        <p:nvPicPr>
          <p:cNvPr id="5" name="Picture 4">
            <a:extLst>
              <a:ext uri="{FF2B5EF4-FFF2-40B4-BE49-F238E27FC236}">
                <a16:creationId xmlns:a16="http://schemas.microsoft.com/office/drawing/2014/main" id="{1F8ECAB8-9CBC-4534-9B26-70543C5DE668}"/>
              </a:ext>
            </a:extLst>
          </p:cNvPr>
          <p:cNvPicPr/>
          <p:nvPr/>
        </p:nvPicPr>
        <p:blipFill rotWithShape="1">
          <a:blip r:embed="rId2"/>
          <a:srcRect t="42249" r="66929" b="45087"/>
          <a:stretch/>
        </p:blipFill>
        <p:spPr bwMode="auto">
          <a:xfrm>
            <a:off x="2006083" y="2347418"/>
            <a:ext cx="7155898" cy="17354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7745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AC64-AB2C-47F0-9108-5367ECCB1F00}"/>
              </a:ext>
            </a:extLst>
          </p:cNvPr>
          <p:cNvSpPr>
            <a:spLocks noGrp="1"/>
          </p:cNvSpPr>
          <p:nvPr>
            <p:ph type="title"/>
          </p:nvPr>
        </p:nvSpPr>
        <p:spPr/>
        <p:txBody>
          <a:bodyPr/>
          <a:lstStyle/>
          <a:p>
            <a:pPr algn="ctr"/>
            <a:r>
              <a:rPr lang="en-US" dirty="0" err="1"/>
              <a:t>Memuat</a:t>
            </a:r>
            <a:r>
              <a:rPr lang="id-ID" dirty="0"/>
              <a:t> </a:t>
            </a:r>
            <a:r>
              <a:rPr lang="en-US" dirty="0"/>
              <a:t>M</a:t>
            </a:r>
            <a:r>
              <a:rPr lang="id-ID" dirty="0"/>
              <a:t>usik </a:t>
            </a:r>
            <a:r>
              <a:rPr lang="en-US" dirty="0"/>
              <a:t>yang </a:t>
            </a:r>
            <a:r>
              <a:rPr lang="en-US" dirty="0" err="1"/>
              <a:t>diperlukan</a:t>
            </a:r>
            <a:endParaRPr lang="id-ID" dirty="0"/>
          </a:p>
        </p:txBody>
      </p:sp>
      <p:sp>
        <p:nvSpPr>
          <p:cNvPr id="3" name="Text Placeholder 2">
            <a:extLst>
              <a:ext uri="{FF2B5EF4-FFF2-40B4-BE49-F238E27FC236}">
                <a16:creationId xmlns:a16="http://schemas.microsoft.com/office/drawing/2014/main" id="{D9C738DA-4CB8-4203-B694-E509FE78626D}"/>
              </a:ext>
            </a:extLst>
          </p:cNvPr>
          <p:cNvSpPr>
            <a:spLocks noGrp="1"/>
          </p:cNvSpPr>
          <p:nvPr>
            <p:ph type="body" idx="1"/>
          </p:nvPr>
        </p:nvSpPr>
        <p:spPr>
          <a:xfrm>
            <a:off x="838199" y="4510582"/>
            <a:ext cx="9527275" cy="1241944"/>
          </a:xfrm>
        </p:spPr>
        <p:txBody>
          <a:bodyPr/>
          <a:lstStyle/>
          <a:p>
            <a:pPr marL="114300" indent="0">
              <a:buNone/>
            </a:pPr>
            <a:r>
              <a:rPr lang="en-US" dirty="0"/>
              <a:t>Baris 48 - 55 : Baris </a:t>
            </a:r>
            <a:r>
              <a:rPr lang="en-US" dirty="0" err="1"/>
              <a:t>ini</a:t>
            </a:r>
            <a:r>
              <a:rPr lang="en-US" dirty="0"/>
              <a:t> </a:t>
            </a:r>
            <a:r>
              <a:rPr lang="en-US" dirty="0" err="1"/>
              <a:t>adalah</a:t>
            </a:r>
            <a:r>
              <a:rPr lang="en-US" dirty="0"/>
              <a:t> </a:t>
            </a:r>
            <a:r>
              <a:rPr lang="en-US" dirty="0" err="1"/>
              <a:t>mengambil</a:t>
            </a:r>
            <a:r>
              <a:rPr lang="en-US" dirty="0"/>
              <a:t> data </a:t>
            </a:r>
            <a:r>
              <a:rPr lang="en-US" dirty="0" err="1"/>
              <a:t>musik</a:t>
            </a:r>
            <a:r>
              <a:rPr lang="en-US" dirty="0"/>
              <a:t> </a:t>
            </a:r>
            <a:r>
              <a:rPr lang="en-US" dirty="0" err="1"/>
              <a:t>seperti</a:t>
            </a:r>
            <a:r>
              <a:rPr lang="en-US" dirty="0"/>
              <a:t> background sound, coin, jump, dan game over pada folder sound </a:t>
            </a:r>
            <a:r>
              <a:rPr lang="en-US" dirty="0" err="1"/>
              <a:t>untuk</a:t>
            </a:r>
            <a:r>
              <a:rPr lang="en-US" dirty="0"/>
              <a:t> </a:t>
            </a:r>
            <a:r>
              <a:rPr lang="en-US" dirty="0" err="1"/>
              <a:t>keperluan</a:t>
            </a:r>
            <a:r>
              <a:rPr lang="en-US" dirty="0"/>
              <a:t> game</a:t>
            </a:r>
            <a:endParaRPr lang="id-ID" dirty="0"/>
          </a:p>
        </p:txBody>
      </p:sp>
      <p:sp>
        <p:nvSpPr>
          <p:cNvPr id="4" name="Slide Number Placeholder 3">
            <a:extLst>
              <a:ext uri="{FF2B5EF4-FFF2-40B4-BE49-F238E27FC236}">
                <a16:creationId xmlns:a16="http://schemas.microsoft.com/office/drawing/2014/main" id="{F153AC5E-484F-4E52-868D-3D0DD02628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19</a:t>
            </a:fld>
            <a:endParaRPr lang="en-ID"/>
          </a:p>
        </p:txBody>
      </p:sp>
      <p:pic>
        <p:nvPicPr>
          <p:cNvPr id="7" name="Picture 6" descr="Text&#10;&#10;Description automatically generated">
            <a:extLst>
              <a:ext uri="{FF2B5EF4-FFF2-40B4-BE49-F238E27FC236}">
                <a16:creationId xmlns:a16="http://schemas.microsoft.com/office/drawing/2014/main" id="{C6BAC273-7159-48CC-98D1-15B82E6B2E48}"/>
              </a:ext>
            </a:extLst>
          </p:cNvPr>
          <p:cNvPicPr>
            <a:picLocks noChangeAspect="1"/>
          </p:cNvPicPr>
          <p:nvPr/>
        </p:nvPicPr>
        <p:blipFill>
          <a:blip r:embed="rId2"/>
          <a:stretch>
            <a:fillRect/>
          </a:stretch>
        </p:blipFill>
        <p:spPr>
          <a:xfrm>
            <a:off x="2300399" y="2136710"/>
            <a:ext cx="6695185" cy="2094334"/>
          </a:xfrm>
          <a:prstGeom prst="rect">
            <a:avLst/>
          </a:prstGeom>
        </p:spPr>
      </p:pic>
    </p:spTree>
    <p:extLst>
      <p:ext uri="{BB962C8B-B14F-4D97-AF65-F5344CB8AC3E}">
        <p14:creationId xmlns:p14="http://schemas.microsoft.com/office/powerpoint/2010/main" val="1124525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3" name="Title 2">
            <a:extLst>
              <a:ext uri="{FF2B5EF4-FFF2-40B4-BE49-F238E27FC236}">
                <a16:creationId xmlns:a16="http://schemas.microsoft.com/office/drawing/2014/main" id="{AC0BE60C-C7CF-477F-9FBD-897E260189E1}"/>
              </a:ext>
            </a:extLst>
          </p:cNvPr>
          <p:cNvSpPr>
            <a:spLocks noGrp="1"/>
          </p:cNvSpPr>
          <p:nvPr>
            <p:ph type="title"/>
          </p:nvPr>
        </p:nvSpPr>
        <p:spPr/>
        <p:txBody>
          <a:bodyPr/>
          <a:lstStyle/>
          <a:p>
            <a:r>
              <a:rPr lang="en-US" dirty="0"/>
              <a:t>Content of This Points</a:t>
            </a:r>
            <a:endParaRPr lang="id-ID" dirty="0"/>
          </a:p>
        </p:txBody>
      </p:sp>
      <p:sp>
        <p:nvSpPr>
          <p:cNvPr id="4" name="Text Placeholder 3">
            <a:extLst>
              <a:ext uri="{FF2B5EF4-FFF2-40B4-BE49-F238E27FC236}">
                <a16:creationId xmlns:a16="http://schemas.microsoft.com/office/drawing/2014/main" id="{4E3C58FE-9A26-4912-95D0-BF16BC1C9478}"/>
              </a:ext>
            </a:extLst>
          </p:cNvPr>
          <p:cNvSpPr>
            <a:spLocks noGrp="1"/>
          </p:cNvSpPr>
          <p:nvPr>
            <p:ph type="body" idx="1"/>
          </p:nvPr>
        </p:nvSpPr>
        <p:spPr/>
        <p:txBody>
          <a:bodyPr>
            <a:normAutofit/>
          </a:bodyPr>
          <a:lstStyle/>
          <a:p>
            <a:pPr>
              <a:buAutoNum type="arabicPeriod"/>
            </a:pPr>
            <a:r>
              <a:rPr lang="en-US" dirty="0" err="1"/>
              <a:t>Perkenalan</a:t>
            </a:r>
            <a:r>
              <a:rPr lang="en-US" dirty="0"/>
              <a:t> </a:t>
            </a:r>
            <a:r>
              <a:rPr lang="en-US" dirty="0" err="1"/>
              <a:t>Anggota</a:t>
            </a:r>
            <a:r>
              <a:rPr lang="en-US" dirty="0"/>
              <a:t> </a:t>
            </a:r>
            <a:r>
              <a:rPr lang="en-US" dirty="0" err="1"/>
              <a:t>Kelompok</a:t>
            </a:r>
            <a:endParaRPr lang="en-US" dirty="0"/>
          </a:p>
          <a:p>
            <a:pPr>
              <a:buAutoNum type="arabicPeriod"/>
            </a:pPr>
            <a:r>
              <a:rPr lang="en-US" dirty="0"/>
              <a:t>Gambaran </a:t>
            </a:r>
            <a:r>
              <a:rPr lang="en-US" dirty="0" err="1"/>
              <a:t>Umum</a:t>
            </a:r>
            <a:r>
              <a:rPr lang="en-US" dirty="0"/>
              <a:t> </a:t>
            </a:r>
            <a:r>
              <a:rPr lang="en-US" dirty="0" err="1"/>
              <a:t>Proyek</a:t>
            </a:r>
            <a:endParaRPr lang="en-US" dirty="0"/>
          </a:p>
          <a:p>
            <a:pPr>
              <a:buAutoNum type="arabicPeriod"/>
            </a:pPr>
            <a:r>
              <a:rPr lang="en-US" dirty="0"/>
              <a:t>Alur Jalan Program</a:t>
            </a:r>
          </a:p>
          <a:p>
            <a:pPr>
              <a:buAutoNum type="arabicPeriod"/>
            </a:pPr>
            <a:r>
              <a:rPr lang="en-US" dirty="0"/>
              <a:t>Demo</a:t>
            </a:r>
          </a:p>
          <a:p>
            <a:pPr>
              <a:buAutoNum type="arabicPeriod"/>
            </a:pPr>
            <a:r>
              <a:rPr lang="en-US" dirty="0" err="1"/>
              <a:t>Penutup</a:t>
            </a:r>
            <a:endParaRPr lang="en-US" dirty="0"/>
          </a:p>
          <a:p>
            <a:pPr lvl="1"/>
            <a:r>
              <a:rPr lang="en-US" dirty="0"/>
              <a:t>Kesimpulan</a:t>
            </a:r>
          </a:p>
          <a:p>
            <a:pPr lvl="1"/>
            <a:r>
              <a:rPr lang="en-US" dirty="0"/>
              <a:t>Saran</a:t>
            </a:r>
            <a:endParaRPr lang="id-ID" dirty="0"/>
          </a:p>
        </p:txBody>
      </p:sp>
      <p:sp>
        <p:nvSpPr>
          <p:cNvPr id="125" name="Google Shape;125;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600"/>
              <a:buNone/>
            </a:pPr>
            <a:fld id="{00000000-1234-1234-1234-123412341234}" type="slidenum">
              <a:rPr lang="en-ID"/>
              <a:t>2</a:t>
            </a:fld>
            <a:endParaRPr/>
          </a:p>
        </p:txBody>
      </p:sp>
    </p:spTree>
    <p:extLst>
      <p:ext uri="{BB962C8B-B14F-4D97-AF65-F5344CB8AC3E}">
        <p14:creationId xmlns:p14="http://schemas.microsoft.com/office/powerpoint/2010/main" val="1456110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F6DF8-4F63-46D6-BA4E-1EDB74FAE981}"/>
              </a:ext>
            </a:extLst>
          </p:cNvPr>
          <p:cNvSpPr>
            <a:spLocks noGrp="1"/>
          </p:cNvSpPr>
          <p:nvPr>
            <p:ph type="title"/>
          </p:nvPr>
        </p:nvSpPr>
        <p:spPr/>
        <p:txBody>
          <a:bodyPr/>
          <a:lstStyle/>
          <a:p>
            <a:pPr algn="ctr"/>
            <a:r>
              <a:rPr lang="en-US" dirty="0" err="1"/>
              <a:t>Fungsi</a:t>
            </a:r>
            <a:r>
              <a:rPr lang="en-US" dirty="0"/>
              <a:t> </a:t>
            </a:r>
            <a:r>
              <a:rPr lang="en-US" dirty="0" err="1"/>
              <a:t>Menampilkan</a:t>
            </a:r>
            <a:r>
              <a:rPr lang="en-US" dirty="0"/>
              <a:t> Text</a:t>
            </a:r>
            <a:endParaRPr lang="id-ID" dirty="0"/>
          </a:p>
        </p:txBody>
      </p:sp>
      <p:sp>
        <p:nvSpPr>
          <p:cNvPr id="3" name="Text Placeholder 2">
            <a:extLst>
              <a:ext uri="{FF2B5EF4-FFF2-40B4-BE49-F238E27FC236}">
                <a16:creationId xmlns:a16="http://schemas.microsoft.com/office/drawing/2014/main" id="{1B2D8A16-684D-4B39-84B7-31BCD5CEE997}"/>
              </a:ext>
            </a:extLst>
          </p:cNvPr>
          <p:cNvSpPr>
            <a:spLocks noGrp="1"/>
          </p:cNvSpPr>
          <p:nvPr>
            <p:ph type="body" idx="1"/>
          </p:nvPr>
        </p:nvSpPr>
        <p:spPr>
          <a:xfrm>
            <a:off x="838199" y="4273420"/>
            <a:ext cx="9527275" cy="1479106"/>
          </a:xfrm>
        </p:spPr>
        <p:txBody>
          <a:bodyPr/>
          <a:lstStyle/>
          <a:p>
            <a:r>
              <a:rPr lang="en-US" sz="1800" dirty="0">
                <a:effectLst/>
                <a:latin typeface="Open Sans" panose="020B0604020202020204" pitchFamily="34" charset="0"/>
                <a:ea typeface="Open Sans" panose="020B0604020202020204" pitchFamily="34" charset="0"/>
                <a:cs typeface="Open Sans" panose="020B0604020202020204" pitchFamily="34" charset="0"/>
              </a:rPr>
              <a:t>Baris 59 – 61 : Pada baris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ini</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fungsi</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draw_text</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adalah</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fungsi</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untuk</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menampilkan</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sebuah</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teks</a:t>
            </a:r>
            <a:r>
              <a:rPr lang="en-US" sz="1800" dirty="0">
                <a:effectLst/>
                <a:latin typeface="Open Sans" panose="020B0604020202020204" pitchFamily="34" charset="0"/>
                <a:ea typeface="Open Sans" panose="020B0604020202020204" pitchFamily="34" charset="0"/>
                <a:cs typeface="Open Sans" panose="020B0604020202020204" pitchFamily="34" charset="0"/>
              </a:rPr>
              <a:t> pada Interface, parameter yang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diperlukan</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itu</a:t>
            </a:r>
            <a:r>
              <a:rPr lang="en-US" sz="1800" dirty="0">
                <a:effectLst/>
                <a:latin typeface="Open Sans" panose="020B0604020202020204" pitchFamily="34" charset="0"/>
                <a:ea typeface="Open Sans" panose="020B0604020202020204" pitchFamily="34" charset="0"/>
                <a:cs typeface="Open Sans" panose="020B0604020202020204" pitchFamily="34" charset="0"/>
              </a:rPr>
              <a:t> text, font,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textCol</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sebagai</a:t>
            </a:r>
            <a:r>
              <a:rPr lang="en-US" sz="1800" dirty="0">
                <a:effectLst/>
                <a:latin typeface="Open Sans" panose="020B0604020202020204" pitchFamily="34" charset="0"/>
                <a:ea typeface="Open Sans" panose="020B0604020202020204" pitchFamily="34" charset="0"/>
                <a:cs typeface="Open Sans" panose="020B0604020202020204" pitchFamily="34" charset="0"/>
              </a:rPr>
              <a:t> color, x , y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sebagai</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sumbu</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koordinat</a:t>
            </a:r>
            <a:r>
              <a:rPr lang="en-US" sz="1800" dirty="0">
                <a:effectLst/>
                <a:latin typeface="Open Sans" panose="020B0604020202020204" pitchFamily="34" charset="0"/>
                <a:ea typeface="Open Sans" panose="020B0604020202020204" pitchFamily="34" charset="0"/>
                <a:cs typeface="Open Sans" panose="020B0604020202020204" pitchFamily="34" charset="0"/>
              </a:rPr>
              <a:t>.</a:t>
            </a:r>
            <a:endParaRPr lang="id-ID" dirty="0">
              <a:latin typeface="Open Sans" panose="020B0604020202020204" pitchFamily="34" charset="0"/>
              <a:ea typeface="Open Sans" panose="020B0604020202020204" pitchFamily="34" charset="0"/>
              <a:cs typeface="Open Sans" panose="020B0604020202020204" pitchFamily="34" charset="0"/>
            </a:endParaRPr>
          </a:p>
        </p:txBody>
      </p:sp>
      <p:sp>
        <p:nvSpPr>
          <p:cNvPr id="4" name="Slide Number Placeholder 3">
            <a:extLst>
              <a:ext uri="{FF2B5EF4-FFF2-40B4-BE49-F238E27FC236}">
                <a16:creationId xmlns:a16="http://schemas.microsoft.com/office/drawing/2014/main" id="{BDA99804-135B-4B16-A4D1-0E84273D00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20</a:t>
            </a:fld>
            <a:endParaRPr lang="en-ID"/>
          </a:p>
        </p:txBody>
      </p:sp>
      <p:pic>
        <p:nvPicPr>
          <p:cNvPr id="5" name="Picture 4">
            <a:extLst>
              <a:ext uri="{FF2B5EF4-FFF2-40B4-BE49-F238E27FC236}">
                <a16:creationId xmlns:a16="http://schemas.microsoft.com/office/drawing/2014/main" id="{EEE77CB2-F615-4B54-A0D7-44F99DC62B8E}"/>
              </a:ext>
            </a:extLst>
          </p:cNvPr>
          <p:cNvPicPr/>
          <p:nvPr/>
        </p:nvPicPr>
        <p:blipFill rotWithShape="1">
          <a:blip r:embed="rId2"/>
          <a:srcRect t="40477" r="67594" b="48001"/>
          <a:stretch/>
        </p:blipFill>
        <p:spPr bwMode="auto">
          <a:xfrm>
            <a:off x="2323323" y="2263247"/>
            <a:ext cx="6610545" cy="14791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049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5152-C0DC-453F-95E6-8A3008959765}"/>
              </a:ext>
            </a:extLst>
          </p:cNvPr>
          <p:cNvSpPr>
            <a:spLocks noGrp="1"/>
          </p:cNvSpPr>
          <p:nvPr>
            <p:ph type="title"/>
          </p:nvPr>
        </p:nvSpPr>
        <p:spPr/>
        <p:txBody>
          <a:bodyPr/>
          <a:lstStyle/>
          <a:p>
            <a:pPr algn="ctr"/>
            <a:r>
              <a:rPr lang="en-US" dirty="0" err="1"/>
              <a:t>Fungsi</a:t>
            </a:r>
            <a:r>
              <a:rPr lang="en-US" dirty="0"/>
              <a:t> </a:t>
            </a:r>
            <a:r>
              <a:rPr lang="en-US" dirty="0" err="1"/>
              <a:t>reset_level</a:t>
            </a:r>
            <a:r>
              <a:rPr lang="en-US" dirty="0"/>
              <a:t>()</a:t>
            </a:r>
            <a:endParaRPr lang="id-ID" dirty="0"/>
          </a:p>
        </p:txBody>
      </p:sp>
      <p:sp>
        <p:nvSpPr>
          <p:cNvPr id="3" name="Text Placeholder 2">
            <a:extLst>
              <a:ext uri="{FF2B5EF4-FFF2-40B4-BE49-F238E27FC236}">
                <a16:creationId xmlns:a16="http://schemas.microsoft.com/office/drawing/2014/main" id="{E15B8250-DFD9-40EE-BEEA-375F8F2A51F8}"/>
              </a:ext>
            </a:extLst>
          </p:cNvPr>
          <p:cNvSpPr>
            <a:spLocks noGrp="1"/>
          </p:cNvSpPr>
          <p:nvPr>
            <p:ph type="body" idx="1"/>
          </p:nvPr>
        </p:nvSpPr>
        <p:spPr/>
        <p:txBody>
          <a:bodyPr/>
          <a:lstStyle/>
          <a:p>
            <a:endParaRPr lang="id-ID" dirty="0"/>
          </a:p>
        </p:txBody>
      </p:sp>
      <p:sp>
        <p:nvSpPr>
          <p:cNvPr id="4" name="Text Placeholder 3">
            <a:extLst>
              <a:ext uri="{FF2B5EF4-FFF2-40B4-BE49-F238E27FC236}">
                <a16:creationId xmlns:a16="http://schemas.microsoft.com/office/drawing/2014/main" id="{03C2D818-F6FA-46DC-8870-4378CBC8ED62}"/>
              </a:ext>
            </a:extLst>
          </p:cNvPr>
          <p:cNvSpPr>
            <a:spLocks noGrp="1"/>
          </p:cNvSpPr>
          <p:nvPr>
            <p:ph type="body" idx="2"/>
          </p:nvPr>
        </p:nvSpPr>
        <p:spPr/>
        <p:txBody>
          <a:bodyPr/>
          <a:lstStyle/>
          <a:p>
            <a:r>
              <a:rPr lang="en-US" sz="1800" dirty="0">
                <a:effectLst/>
                <a:latin typeface="Open Sans" panose="020B0604020202020204" pitchFamily="34" charset="0"/>
                <a:ea typeface="Open Sans" panose="020B0604020202020204" pitchFamily="34" charset="0"/>
                <a:cs typeface="Open Sans" panose="020B0604020202020204" pitchFamily="34" charset="0"/>
              </a:rPr>
              <a:t>Baris 65 – 81 :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Fungsi</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reset_level</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adalah</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fungsi</a:t>
            </a:r>
            <a:r>
              <a:rPr lang="en-US" sz="1800" dirty="0">
                <a:effectLst/>
                <a:latin typeface="Open Sans" panose="020B0604020202020204" pitchFamily="34" charset="0"/>
                <a:ea typeface="Open Sans" panose="020B0604020202020204" pitchFamily="34" charset="0"/>
                <a:cs typeface="Open Sans" panose="020B0604020202020204" pitchFamily="34" charset="0"/>
              </a:rPr>
              <a:t> yang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berguna</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untuk</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mereset</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seluruh</a:t>
            </a:r>
            <a:r>
              <a:rPr lang="en-US" sz="1800" dirty="0">
                <a:effectLst/>
                <a:latin typeface="Open Sans" panose="020B0604020202020204" pitchFamily="34" charset="0"/>
                <a:ea typeface="Open Sans" panose="020B0604020202020204" pitchFamily="34" charset="0"/>
                <a:cs typeface="Open Sans" panose="020B0604020202020204" pitchFamily="34" charset="0"/>
              </a:rPr>
              <a:t> item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jika</a:t>
            </a:r>
            <a:r>
              <a:rPr lang="en-US" sz="1800" dirty="0">
                <a:effectLst/>
                <a:latin typeface="Open Sans" panose="020B0604020202020204" pitchFamily="34" charset="0"/>
                <a:ea typeface="Open Sans" panose="020B0604020202020204" pitchFamily="34" charset="0"/>
                <a:cs typeface="Open Sans" panose="020B0604020202020204" pitchFamily="34" charset="0"/>
              </a:rPr>
              <a:t> player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mati</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terkena</a:t>
            </a:r>
            <a:r>
              <a:rPr lang="en-US" sz="1800" dirty="0">
                <a:effectLst/>
                <a:latin typeface="Open Sans" panose="020B0604020202020204" pitchFamily="34" charset="0"/>
                <a:ea typeface="Open Sans" panose="020B0604020202020204" pitchFamily="34" charset="0"/>
                <a:cs typeface="Open Sans" panose="020B0604020202020204" pitchFamily="34" charset="0"/>
              </a:rPr>
              <a:t> blob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atau</a:t>
            </a:r>
            <a:r>
              <a:rPr lang="en-US" sz="1800" dirty="0">
                <a:effectLst/>
                <a:latin typeface="Open Sans" panose="020B0604020202020204" pitchFamily="34" charset="0"/>
                <a:ea typeface="Open Sans" panose="020B0604020202020204" pitchFamily="34" charset="0"/>
                <a:cs typeface="Open Sans" panose="020B0604020202020204" pitchFamily="34" charset="0"/>
              </a:rPr>
              <a:t> lava, dan player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telah</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menamatkan</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seluruh</a:t>
            </a:r>
            <a:r>
              <a:rPr lang="en-US" sz="1800" dirty="0">
                <a:effectLst/>
                <a:latin typeface="Open Sans" panose="020B0604020202020204" pitchFamily="34" charset="0"/>
                <a:ea typeface="Open Sans" panose="020B0604020202020204" pitchFamily="34" charset="0"/>
                <a:cs typeface="Open Sans" panose="020B0604020202020204" pitchFamily="34" charset="0"/>
              </a:rPr>
              <a:t> level</a:t>
            </a:r>
            <a:endParaRPr lang="id-ID" sz="1800" dirty="0">
              <a:effectLst/>
              <a:latin typeface="Open Sans" panose="020B0604020202020204" pitchFamily="34" charset="0"/>
              <a:ea typeface="Open Sans" panose="020B0604020202020204" pitchFamily="34" charset="0"/>
              <a:cs typeface="Open Sans" panose="020B0604020202020204" pitchFamily="34" charset="0"/>
            </a:endParaRPr>
          </a:p>
          <a:p>
            <a:endParaRPr lang="id-ID" dirty="0"/>
          </a:p>
        </p:txBody>
      </p:sp>
      <p:sp>
        <p:nvSpPr>
          <p:cNvPr id="5" name="Slide Number Placeholder 4">
            <a:extLst>
              <a:ext uri="{FF2B5EF4-FFF2-40B4-BE49-F238E27FC236}">
                <a16:creationId xmlns:a16="http://schemas.microsoft.com/office/drawing/2014/main" id="{76ED4C6E-1DFC-4D29-B971-46A9A96065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21</a:t>
            </a:fld>
            <a:endParaRPr lang="en-ID"/>
          </a:p>
        </p:txBody>
      </p:sp>
      <p:pic>
        <p:nvPicPr>
          <p:cNvPr id="6" name="Picture 5">
            <a:extLst>
              <a:ext uri="{FF2B5EF4-FFF2-40B4-BE49-F238E27FC236}">
                <a16:creationId xmlns:a16="http://schemas.microsoft.com/office/drawing/2014/main" id="{C3ED83D2-CF9E-4440-92ED-BB0A07E18F80}"/>
              </a:ext>
            </a:extLst>
          </p:cNvPr>
          <p:cNvPicPr/>
          <p:nvPr/>
        </p:nvPicPr>
        <p:blipFill rotWithShape="1">
          <a:blip r:embed="rId2"/>
          <a:srcRect l="-1" t="23341" r="70980" b="41205"/>
          <a:stretch/>
        </p:blipFill>
        <p:spPr bwMode="auto">
          <a:xfrm>
            <a:off x="475275" y="1978089"/>
            <a:ext cx="5047924" cy="39841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612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34BCBBC-0180-4DD3-9EDE-4245FCBB8F04}"/>
              </a:ext>
            </a:extLst>
          </p:cNvPr>
          <p:cNvSpPr>
            <a:spLocks noGrp="1"/>
          </p:cNvSpPr>
          <p:nvPr>
            <p:ph type="title"/>
          </p:nvPr>
        </p:nvSpPr>
        <p:spPr/>
        <p:txBody>
          <a:bodyPr/>
          <a:lstStyle/>
          <a:p>
            <a:pPr algn="ctr"/>
            <a:r>
              <a:rPr lang="en-US" dirty="0" err="1"/>
              <a:t>Fungsi</a:t>
            </a:r>
            <a:r>
              <a:rPr lang="en-US" dirty="0"/>
              <a:t> Button()</a:t>
            </a:r>
            <a:endParaRPr lang="id-ID" dirty="0"/>
          </a:p>
        </p:txBody>
      </p:sp>
      <p:sp>
        <p:nvSpPr>
          <p:cNvPr id="11" name="Text Placeholder 10">
            <a:extLst>
              <a:ext uri="{FF2B5EF4-FFF2-40B4-BE49-F238E27FC236}">
                <a16:creationId xmlns:a16="http://schemas.microsoft.com/office/drawing/2014/main" id="{4914C778-A299-4440-9E7C-97B2BE9F8A84}"/>
              </a:ext>
            </a:extLst>
          </p:cNvPr>
          <p:cNvSpPr>
            <a:spLocks noGrp="1"/>
          </p:cNvSpPr>
          <p:nvPr>
            <p:ph type="body" idx="1"/>
          </p:nvPr>
        </p:nvSpPr>
        <p:spPr/>
        <p:txBody>
          <a:bodyPr/>
          <a:lstStyle/>
          <a:p>
            <a:endParaRPr lang="id-ID" dirty="0"/>
          </a:p>
        </p:txBody>
      </p:sp>
      <p:sp>
        <p:nvSpPr>
          <p:cNvPr id="12" name="Text Placeholder 11">
            <a:extLst>
              <a:ext uri="{FF2B5EF4-FFF2-40B4-BE49-F238E27FC236}">
                <a16:creationId xmlns:a16="http://schemas.microsoft.com/office/drawing/2014/main" id="{4C46BDCD-4EE5-4648-880B-B7209B340983}"/>
              </a:ext>
            </a:extLst>
          </p:cNvPr>
          <p:cNvSpPr>
            <a:spLocks noGrp="1"/>
          </p:cNvSpPr>
          <p:nvPr>
            <p:ph type="body" idx="2"/>
          </p:nvPr>
        </p:nvSpPr>
        <p:spPr/>
        <p:txBody>
          <a:bodyPr/>
          <a:lstStyle/>
          <a:p>
            <a:pPr marL="114300" indent="0">
              <a:buNone/>
            </a:pPr>
            <a:r>
              <a:rPr lang="en-US" dirty="0">
                <a:latin typeface="Open Sans" panose="020B0604020202020204" pitchFamily="34" charset="0"/>
                <a:ea typeface="Open Sans" panose="020B0604020202020204" pitchFamily="34" charset="0"/>
                <a:cs typeface="Open Sans" panose="020B0604020202020204" pitchFamily="34" charset="0"/>
              </a:rPr>
              <a:t>Baris 84 – 111: C</a:t>
            </a:r>
            <a:r>
              <a:rPr lang="en-US" sz="1800" dirty="0">
                <a:effectLst/>
                <a:latin typeface="Open Sans" panose="020B0604020202020204" pitchFamily="34" charset="0"/>
                <a:ea typeface="Open Sans" panose="020B0604020202020204" pitchFamily="34" charset="0"/>
                <a:cs typeface="Open Sans" panose="020B0604020202020204" pitchFamily="34" charset="0"/>
              </a:rPr>
              <a:t>lass Button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terdiri</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dari</a:t>
            </a:r>
            <a:r>
              <a:rPr lang="en-US" sz="1800" dirty="0">
                <a:effectLst/>
                <a:latin typeface="Open Sans" panose="020B0604020202020204" pitchFamily="34" charset="0"/>
                <a:ea typeface="Open Sans" panose="020B0604020202020204" pitchFamily="34" charset="0"/>
                <a:cs typeface="Open Sans" panose="020B0604020202020204" pitchFamily="34" charset="0"/>
              </a:rPr>
              <a:t>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konstruktor</a:t>
            </a:r>
            <a:r>
              <a:rPr lang="en-US" sz="1800" dirty="0">
                <a:effectLst/>
                <a:latin typeface="Open Sans" panose="020B0604020202020204" pitchFamily="34" charset="0"/>
                <a:ea typeface="Open Sans" panose="020B0604020202020204" pitchFamily="34" charset="0"/>
                <a:cs typeface="Open Sans" panose="020B0604020202020204" pitchFamily="34" charset="0"/>
              </a:rPr>
              <a:t> dan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fungsi</a:t>
            </a:r>
            <a:r>
              <a:rPr lang="en-US" sz="1800" dirty="0">
                <a:effectLst/>
                <a:latin typeface="Open Sans" panose="020B0604020202020204" pitchFamily="34" charset="0"/>
                <a:ea typeface="Open Sans" panose="020B0604020202020204" pitchFamily="34" charset="0"/>
                <a:cs typeface="Open Sans" panose="020B0604020202020204" pitchFamily="34" charset="0"/>
              </a:rPr>
              <a:t> draw yang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melakukan</a:t>
            </a:r>
            <a:r>
              <a:rPr lang="en-US" sz="1800" dirty="0">
                <a:effectLst/>
                <a:latin typeface="Open Sans" panose="020B0604020202020204" pitchFamily="34" charset="0"/>
                <a:ea typeface="Open Sans" panose="020B0604020202020204" pitchFamily="34" charset="0"/>
                <a:cs typeface="Open Sans" panose="020B0604020202020204" pitchFamily="34" charset="0"/>
              </a:rPr>
              <a:t> check mouse over (Gerakan mouse) dan click </a:t>
            </a:r>
            <a:r>
              <a:rPr lang="en-US" sz="1800" dirty="0" err="1">
                <a:effectLst/>
                <a:latin typeface="Open Sans" panose="020B0604020202020204" pitchFamily="34" charset="0"/>
                <a:ea typeface="Open Sans" panose="020B0604020202020204" pitchFamily="34" charset="0"/>
                <a:cs typeface="Open Sans" panose="020B0604020202020204" pitchFamily="34" charset="0"/>
              </a:rPr>
              <a:t>kondisi</a:t>
            </a:r>
            <a:endParaRPr lang="id-ID" sz="1800" dirty="0">
              <a:effectLst/>
              <a:latin typeface="Open Sans" panose="020B0604020202020204" pitchFamily="34" charset="0"/>
              <a:ea typeface="Open Sans" panose="020B0604020202020204" pitchFamily="34" charset="0"/>
              <a:cs typeface="Open Sans" panose="020B0604020202020204" pitchFamily="34" charset="0"/>
            </a:endParaRPr>
          </a:p>
          <a:p>
            <a:endParaRPr lang="id-ID" dirty="0"/>
          </a:p>
        </p:txBody>
      </p:sp>
      <p:sp>
        <p:nvSpPr>
          <p:cNvPr id="4" name="Slide Number Placeholder 3">
            <a:extLst>
              <a:ext uri="{FF2B5EF4-FFF2-40B4-BE49-F238E27FC236}">
                <a16:creationId xmlns:a16="http://schemas.microsoft.com/office/drawing/2014/main" id="{247462E5-A486-47A0-BEBA-324539691D0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22</a:t>
            </a:fld>
            <a:endParaRPr lang="en-ID"/>
          </a:p>
        </p:txBody>
      </p:sp>
      <p:pic>
        <p:nvPicPr>
          <p:cNvPr id="13" name="Picture 12">
            <a:extLst>
              <a:ext uri="{FF2B5EF4-FFF2-40B4-BE49-F238E27FC236}">
                <a16:creationId xmlns:a16="http://schemas.microsoft.com/office/drawing/2014/main" id="{5C0583B7-8038-444B-8238-D5DEB071170F}"/>
              </a:ext>
            </a:extLst>
          </p:cNvPr>
          <p:cNvPicPr/>
          <p:nvPr/>
        </p:nvPicPr>
        <p:blipFill rotWithShape="1">
          <a:blip r:embed="rId2"/>
          <a:srcRect t="23163" r="59584" b="23892"/>
          <a:stretch/>
        </p:blipFill>
        <p:spPr bwMode="auto">
          <a:xfrm>
            <a:off x="418391" y="1931438"/>
            <a:ext cx="5104807" cy="40681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5476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e8c7b80d0d_16_61"/>
          <p:cNvSpPr txBox="1">
            <a:spLocks noGrp="1"/>
          </p:cNvSpPr>
          <p:nvPr>
            <p:ph type="title"/>
          </p:nvPr>
        </p:nvSpPr>
        <p:spPr>
          <a:xfrm>
            <a:off x="6442363" y="545914"/>
            <a:ext cx="3923235" cy="12420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ID" dirty="0" err="1"/>
              <a:t>Mendefinisikan</a:t>
            </a:r>
            <a:r>
              <a:rPr lang="en-ID" dirty="0"/>
              <a:t> </a:t>
            </a:r>
            <a:r>
              <a:rPr lang="en-ID" dirty="0" err="1"/>
              <a:t>Tombol</a:t>
            </a:r>
            <a:br>
              <a:rPr lang="en-ID" dirty="0"/>
            </a:br>
            <a:r>
              <a:rPr lang="en-ID" dirty="0"/>
              <a:t>START &amp; EXIT</a:t>
            </a:r>
            <a:endParaRPr dirty="0"/>
          </a:p>
        </p:txBody>
      </p:sp>
      <p:sp>
        <p:nvSpPr>
          <p:cNvPr id="277" name="Google Shape;277;ge8c7b80d0d_16_61"/>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23</a:t>
            </a:fld>
            <a:endParaRPr/>
          </a:p>
        </p:txBody>
      </p:sp>
      <p:pic>
        <p:nvPicPr>
          <p:cNvPr id="6" name="Picture 5" descr="A picture containing text, screenshot, monitor, electronics&#10;&#10;Description automatically generated">
            <a:extLst>
              <a:ext uri="{FF2B5EF4-FFF2-40B4-BE49-F238E27FC236}">
                <a16:creationId xmlns:a16="http://schemas.microsoft.com/office/drawing/2014/main" id="{7965D128-1A25-3F41-967B-444C55094EBF}"/>
              </a:ext>
            </a:extLst>
          </p:cNvPr>
          <p:cNvPicPr/>
          <p:nvPr/>
        </p:nvPicPr>
        <p:blipFill rotWithShape="1">
          <a:blip r:embed="rId3"/>
          <a:srcRect t="49753" r="59584" b="23892"/>
          <a:stretch/>
        </p:blipFill>
        <p:spPr bwMode="auto">
          <a:xfrm>
            <a:off x="727363" y="404914"/>
            <a:ext cx="5715000" cy="2158044"/>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7D1AE600-F88F-A247-A8B9-589759E225F9}"/>
              </a:ext>
            </a:extLst>
          </p:cNvPr>
          <p:cNvSpPr txBox="1"/>
          <p:nvPr/>
        </p:nvSpPr>
        <p:spPr>
          <a:xfrm>
            <a:off x="385130" y="2703958"/>
            <a:ext cx="9980468" cy="2893100"/>
          </a:xfrm>
          <a:prstGeom prst="rect">
            <a:avLst/>
          </a:prstGeom>
          <a:solidFill>
            <a:schemeClr val="lt1">
              <a:alpha val="48000"/>
            </a:schemeClr>
          </a:solidFill>
        </p:spPr>
        <p:txBody>
          <a:bodyPr wrap="square" rtlCol="0">
            <a:spAutoFit/>
          </a:bodyPr>
          <a:lstStyle/>
          <a:p>
            <a:r>
              <a:rPr lang="en-US" u="sng" dirty="0">
                <a:solidFill>
                  <a:schemeClr val="accent1"/>
                </a:solidFill>
                <a:latin typeface="Open Sans" panose="020B0604020202020204" charset="0"/>
                <a:ea typeface="Open Sans" panose="020B0604020202020204" charset="0"/>
                <a:cs typeface="Open Sans" panose="020B0604020202020204" charset="0"/>
              </a:rPr>
              <a:t>Baris 99 – 105 :</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Mendefinisikan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cara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melakukan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klik</a:t>
            </a:r>
            <a:r>
              <a:rPr lang="en-US" dirty="0">
                <a:solidFill>
                  <a:schemeClr val="accent1"/>
                </a:solidFill>
                <a:latin typeface="Open Sans" panose="020B0604020202020204" charset="0"/>
                <a:ea typeface="Open Sans" panose="020B0604020202020204" charset="0"/>
                <a:cs typeface="Open Sans" panose="020B0604020202020204" charset="0"/>
              </a:rPr>
              <a:t> pada TOMBOL START &amp; EXIT dan </a:t>
            </a:r>
            <a:r>
              <a:rPr lang="en-US" dirty="0" err="1">
                <a:solidFill>
                  <a:schemeClr val="accent1"/>
                </a:solidFill>
                <a:latin typeface="Open Sans" panose="020B0604020202020204" charset="0"/>
                <a:ea typeface="Open Sans" panose="020B0604020202020204" charset="0"/>
                <a:cs typeface="Open Sans" panose="020B0604020202020204" charset="0"/>
              </a:rPr>
              <a:t>mengontrol</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kondisi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klik</a:t>
            </a:r>
            <a:r>
              <a:rPr lang="en-US" dirty="0">
                <a:solidFill>
                  <a:schemeClr val="accent1"/>
                </a:solidFill>
                <a:latin typeface="Open Sans" panose="020B0604020202020204" charset="0"/>
                <a:ea typeface="Open Sans" panose="020B0604020202020204" charset="0"/>
                <a:cs typeface="Open Sans" panose="020B0604020202020204" charset="0"/>
              </a:rPr>
              <a:t>.</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Pertama-tama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menggunakan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fungsi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collidepoint</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mendeteksi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apakah</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terjadi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benturan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antara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kursor</a:t>
            </a:r>
            <a:r>
              <a:rPr lang="en-US" dirty="0">
                <a:solidFill>
                  <a:schemeClr val="accent1"/>
                </a:solidFill>
                <a:latin typeface="Open Sans" panose="020B0604020202020204" charset="0"/>
                <a:ea typeface="Open Sans" panose="020B0604020202020204" charset="0"/>
                <a:cs typeface="Open Sans" panose="020B0604020202020204" charset="0"/>
              </a:rPr>
              <a:t> mouse dan </a:t>
            </a:r>
            <a:r>
              <a:rPr lang="en-US" dirty="0" err="1">
                <a:solidFill>
                  <a:schemeClr val="accent1"/>
                </a:solidFill>
                <a:latin typeface="Open Sans" panose="020B0604020202020204" charset="0"/>
                <a:ea typeface="Open Sans" panose="020B0604020202020204" charset="0"/>
                <a:cs typeface="Open Sans" panose="020B0604020202020204" charset="0"/>
              </a:rPr>
              <a:t>kotak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persegi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panjang</a:t>
            </a:r>
            <a:r>
              <a:rPr lang="en-US" dirty="0">
                <a:solidFill>
                  <a:schemeClr val="accent1"/>
                </a:solidFill>
                <a:latin typeface="Open Sans" panose="020B0604020202020204" charset="0"/>
                <a:ea typeface="Open Sans" panose="020B0604020202020204" charset="0"/>
                <a:cs typeface="Open Sans" panose="020B0604020202020204" charset="0"/>
              </a:rPr>
              <a:t> TOMBOL. </a:t>
            </a:r>
            <a:r>
              <a:rPr lang="en-US" dirty="0" err="1">
                <a:solidFill>
                  <a:schemeClr val="accent1"/>
                </a:solidFill>
                <a:latin typeface="Open Sans" panose="020B0604020202020204" charset="0"/>
                <a:ea typeface="Open Sans" panose="020B0604020202020204" charset="0"/>
                <a:cs typeface="Open Sans" panose="020B0604020202020204" charset="0"/>
              </a:rPr>
              <a:t>Bila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iya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klik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didefinisikan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menggunakan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syarat</a:t>
            </a:r>
            <a:r>
              <a:rPr lang="en-US" dirty="0">
                <a:solidFill>
                  <a:schemeClr val="accent1"/>
                </a:solidFill>
                <a:latin typeface="Open Sans" panose="020B0604020202020204" charset="0"/>
                <a:ea typeface="Open Sans" panose="020B0604020202020204" charset="0"/>
                <a:cs typeface="Open Sans" panose="020B0604020202020204" charset="0"/>
              </a:rPr>
              <a:t>:</a:t>
            </a:r>
          </a:p>
          <a:p>
            <a:pPr marL="228600" indent="-228600">
              <a:buAutoNum type="arabicPeriod"/>
            </a:pPr>
            <a:r>
              <a:rPr lang="en-US" dirty="0" err="1">
                <a:solidFill>
                  <a:schemeClr val="accent1"/>
                </a:solidFill>
                <a:latin typeface="Open Sans" panose="020B0604020202020204" charset="0"/>
                <a:ea typeface="Open Sans" panose="020B0604020202020204" charset="0"/>
                <a:cs typeface="Open Sans" panose="020B0604020202020204" charset="0"/>
              </a:rPr>
              <a:t>fungsi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get_pressed</a:t>
            </a:r>
            <a:r>
              <a:rPr lang="en-US" dirty="0">
                <a:solidFill>
                  <a:schemeClr val="accent1"/>
                </a:solidFill>
                <a:latin typeface="Open Sans" panose="020B0604020202020204" charset="0"/>
                <a:ea typeface="Open Sans" panose="020B0604020202020204" charset="0"/>
                <a:cs typeface="Open Sans" panose="020B0604020202020204" charset="0"/>
              </a:rPr>
              <a:t>()[0] </a:t>
            </a:r>
            <a:r>
              <a:rPr lang="en-US" dirty="0" err="1">
                <a:solidFill>
                  <a:schemeClr val="accent1"/>
                </a:solidFill>
                <a:latin typeface="Open Sans" panose="020B0604020202020204" charset="0"/>
                <a:ea typeface="Open Sans" panose="020B0604020202020204" charset="0"/>
                <a:cs typeface="Open Sans" panose="020B0604020202020204" charset="0"/>
              </a:rPr>
              <a:t>bernilai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benar</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dengan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nilai</a:t>
            </a:r>
            <a:r>
              <a:rPr lang="en-US" dirty="0">
                <a:solidFill>
                  <a:schemeClr val="accent1"/>
                </a:solidFill>
                <a:latin typeface="Open Sans" panose="020B0604020202020204" charset="0"/>
                <a:ea typeface="Open Sans" panose="020B0604020202020204" charset="0"/>
                <a:cs typeface="Open Sans" panose="020B0604020202020204" charset="0"/>
              </a:rPr>
              <a:t> 0 </a:t>
            </a:r>
            <a:r>
              <a:rPr lang="en-US" dirty="0" err="1">
                <a:solidFill>
                  <a:schemeClr val="accent1"/>
                </a:solidFill>
                <a:latin typeface="Open Sans" panose="020B0604020202020204" charset="0"/>
                <a:ea typeface="Open Sans" panose="020B0604020202020204" charset="0"/>
                <a:cs typeface="Open Sans" panose="020B0604020202020204" charset="0"/>
              </a:rPr>
              <a:t>merepresentasikan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tombol</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kiri</a:t>
            </a:r>
            <a:r>
              <a:rPr lang="en-US" dirty="0">
                <a:solidFill>
                  <a:schemeClr val="accent1"/>
                </a:solidFill>
                <a:latin typeface="Open Sans" panose="020B0604020202020204" charset="0"/>
                <a:ea typeface="Open Sans" panose="020B0604020202020204" charset="0"/>
                <a:cs typeface="Open Sans" panose="020B0604020202020204" charset="0"/>
              </a:rPr>
              <a:t> pada mouse</a:t>
            </a:r>
          </a:p>
          <a:p>
            <a:pPr marL="228600" indent="-228600">
              <a:buAutoNum type="arabicPeriod"/>
            </a:pPr>
            <a:r>
              <a:rPr lang="en-US" dirty="0" err="1">
                <a:solidFill>
                  <a:schemeClr val="accent1"/>
                </a:solidFill>
                <a:latin typeface="Open Sans" panose="020B0604020202020204" charset="0"/>
                <a:ea typeface="Open Sans" panose="020B0604020202020204" charset="0"/>
                <a:cs typeface="Open Sans" panose="020B0604020202020204" charset="0"/>
              </a:rPr>
              <a:t>Variabel</a:t>
            </a:r>
            <a:r>
              <a:rPr lang="en-US" dirty="0">
                <a:solidFill>
                  <a:schemeClr val="accent1"/>
                </a:solidFill>
                <a:latin typeface="Open Sans" panose="020B0604020202020204" charset="0"/>
                <a:ea typeface="Open Sans" panose="020B0604020202020204" charset="0"/>
                <a:cs typeface="Open Sans" panose="020B0604020202020204" charset="0"/>
              </a:rPr>
              <a:t> clicked </a:t>
            </a:r>
            <a:r>
              <a:rPr lang="en-US" dirty="0" err="1">
                <a:solidFill>
                  <a:schemeClr val="accent1"/>
                </a:solidFill>
                <a:latin typeface="Open Sans" panose="020B0604020202020204" charset="0"/>
                <a:ea typeface="Open Sans" panose="020B0604020202020204" charset="0"/>
                <a:cs typeface="Open Sans" panose="020B0604020202020204" charset="0"/>
              </a:rPr>
              <a:t>bernilai</a:t>
            </a:r>
            <a:r>
              <a:rPr lang="en-US" dirty="0">
                <a:solidFill>
                  <a:schemeClr val="accent1"/>
                </a:solidFill>
                <a:latin typeface="Open Sans" panose="020B0604020202020204" charset="0"/>
                <a:ea typeface="Open Sans" panose="020B0604020202020204" charset="0"/>
                <a:cs typeface="Open Sans" panose="020B0604020202020204" charset="0"/>
              </a:rPr>
              <a:t> salah</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Variabel</a:t>
            </a:r>
            <a:r>
              <a:rPr lang="en-US" dirty="0">
                <a:solidFill>
                  <a:schemeClr val="accent1"/>
                </a:solidFill>
                <a:latin typeface="Open Sans" panose="020B0604020202020204" charset="0"/>
                <a:ea typeface="Open Sans" panose="020B0604020202020204" charset="0"/>
                <a:cs typeface="Open Sans" panose="020B0604020202020204" charset="0"/>
              </a:rPr>
              <a:t> clicked </a:t>
            </a:r>
            <a:r>
              <a:rPr lang="en-US" dirty="0" err="1">
                <a:solidFill>
                  <a:schemeClr val="accent1"/>
                </a:solidFill>
                <a:latin typeface="Open Sans" panose="020B0604020202020204" charset="0"/>
                <a:ea typeface="Open Sans" panose="020B0604020202020204" charset="0"/>
                <a:cs typeface="Open Sans" panose="020B0604020202020204" charset="0"/>
              </a:rPr>
              <a:t>merupakan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variabel</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ekstra</a:t>
            </a:r>
            <a:r>
              <a:rPr lang="en-US" dirty="0">
                <a:solidFill>
                  <a:schemeClr val="accent1"/>
                </a:solidFill>
                <a:latin typeface="Open Sans" panose="020B0604020202020204" charset="0"/>
                <a:ea typeface="Open Sans" panose="020B0604020202020204" charset="0"/>
                <a:cs typeface="Open Sans" panose="020B0604020202020204" charset="0"/>
              </a:rPr>
              <a:t> yang </a:t>
            </a:r>
            <a:r>
              <a:rPr lang="en-US" dirty="0" err="1">
                <a:solidFill>
                  <a:schemeClr val="accent1"/>
                </a:solidFill>
                <a:latin typeface="Open Sans" panose="020B0604020202020204" charset="0"/>
                <a:ea typeface="Open Sans" panose="020B0604020202020204" charset="0"/>
                <a:cs typeface="Open Sans" panose="020B0604020202020204" charset="0"/>
              </a:rPr>
              <a:t>digunakan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dalam</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pengontrolan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klik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Pengontrolan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dilakukan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dengan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mengatur</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kondisi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bahwa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melakukan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klik</a:t>
            </a:r>
            <a:r>
              <a:rPr lang="en-US" dirty="0">
                <a:solidFill>
                  <a:schemeClr val="accent1"/>
                </a:solidFill>
                <a:latin typeface="Open Sans" panose="020B0604020202020204" charset="0"/>
                <a:ea typeface="Open Sans" panose="020B0604020202020204" charset="0"/>
                <a:cs typeface="Open Sans" panose="020B0604020202020204" charset="0"/>
              </a:rPr>
              <a:t> yang </a:t>
            </a:r>
            <a:r>
              <a:rPr lang="en-US" dirty="0" err="1">
                <a:solidFill>
                  <a:schemeClr val="accent1"/>
                </a:solidFill>
                <a:latin typeface="Open Sans" panose="020B0604020202020204" charset="0"/>
                <a:ea typeface="Open Sans" panose="020B0604020202020204" charset="0"/>
                <a:cs typeface="Open Sans" panose="020B0604020202020204" charset="0"/>
              </a:rPr>
              <a:t>kedua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dengan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cara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melepaskan</a:t>
            </a:r>
            <a:r>
              <a:rPr lang="en-US" dirty="0">
                <a:solidFill>
                  <a:schemeClr val="accent1"/>
                </a:solidFill>
                <a:latin typeface="Open Sans" panose="020B0604020202020204" charset="0"/>
                <a:ea typeface="Open Sans" panose="020B0604020202020204" charset="0"/>
                <a:cs typeface="Open Sans" panose="020B0604020202020204" charset="0"/>
              </a:rPr>
              <a:t>/</a:t>
            </a:r>
            <a:r>
              <a:rPr lang="en-US" dirty="0" err="1">
                <a:solidFill>
                  <a:schemeClr val="accent1"/>
                </a:solidFill>
                <a:latin typeface="Open Sans" panose="020B0604020202020204" charset="0"/>
                <a:ea typeface="Open Sans" panose="020B0604020202020204" charset="0"/>
                <a:cs typeface="Open Sans" panose="020B0604020202020204" charset="0"/>
              </a:rPr>
              <a:t>tidak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menekan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tombol</a:t>
            </a:r>
            <a:r>
              <a:rPr lang="en-US" dirty="0">
                <a:solidFill>
                  <a:schemeClr val="accent1"/>
                </a:solidFill>
                <a:latin typeface="Open Sans" panose="020B0604020202020204" charset="0"/>
                <a:ea typeface="Open Sans" panose="020B0604020202020204" charset="0"/>
                <a:cs typeface="Open Sans" panose="020B0604020202020204" charset="0"/>
              </a:rPr>
              <a:t> mouse </a:t>
            </a:r>
            <a:r>
              <a:rPr lang="en-US" dirty="0" err="1">
                <a:solidFill>
                  <a:schemeClr val="accent1"/>
                </a:solidFill>
                <a:latin typeface="Open Sans" panose="020B0604020202020204" charset="0"/>
                <a:ea typeface="Open Sans" panose="020B0604020202020204" charset="0"/>
                <a:cs typeface="Open Sans" panose="020B0604020202020204" charset="0"/>
              </a:rPr>
              <a:t>terlebih</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dahulu</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setelah</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klik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pertama</a:t>
            </a:r>
            <a:r>
              <a:rPr lang="en-US" dirty="0">
                <a:solidFill>
                  <a:schemeClr val="accent1"/>
                </a:solidFill>
                <a:latin typeface="Open Sans" panose="020B0604020202020204" charset="0"/>
                <a:ea typeface="Open Sans" panose="020B0604020202020204" charset="0"/>
                <a:cs typeface="Open Sans" panose="020B0604020202020204" charset="0"/>
              </a:rPr>
              <a:t>. Kode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melepaskan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tombol</a:t>
            </a:r>
            <a:r>
              <a:rPr lang="en-US" dirty="0">
                <a:solidFill>
                  <a:schemeClr val="accent1"/>
                </a:solidFill>
                <a:latin typeface="Open Sans" panose="020B0604020202020204" charset="0"/>
                <a:ea typeface="Open Sans" panose="020B0604020202020204" charset="0"/>
                <a:cs typeface="Open Sans" panose="020B0604020202020204" charset="0"/>
              </a:rPr>
              <a:t> mouse </a:t>
            </a:r>
            <a:r>
              <a:rPr lang="en-US" dirty="0" err="1">
                <a:solidFill>
                  <a:schemeClr val="accent1"/>
                </a:solidFill>
                <a:latin typeface="Open Sans" panose="020B0604020202020204" charset="0"/>
                <a:ea typeface="Open Sans" panose="020B0604020202020204" charset="0"/>
                <a:cs typeface="Open Sans" panose="020B0604020202020204" charset="0"/>
              </a:rPr>
              <a:t>yaitu</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dengan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fungsi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get_pressed</a:t>
            </a:r>
            <a:r>
              <a:rPr lang="en-US" dirty="0">
                <a:solidFill>
                  <a:schemeClr val="accent1"/>
                </a:solidFill>
                <a:latin typeface="Open Sans" panose="020B0604020202020204" charset="0"/>
                <a:ea typeface="Open Sans" panose="020B0604020202020204" charset="0"/>
                <a:cs typeface="Open Sans" panose="020B0604020202020204" charset="0"/>
              </a:rPr>
              <a:t>()[0] == 0.</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u="sng" dirty="0">
                <a:solidFill>
                  <a:schemeClr val="accent1"/>
                </a:solidFill>
                <a:latin typeface="Open Sans" panose="020B0604020202020204" charset="0"/>
                <a:ea typeface="Open Sans" panose="020B0604020202020204" charset="0"/>
                <a:cs typeface="Open Sans" panose="020B0604020202020204" charset="0"/>
              </a:rPr>
              <a:t>Baris 109 :</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Menggambar</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objek</a:t>
            </a:r>
            <a:r>
              <a:rPr lang="en-US" dirty="0">
                <a:solidFill>
                  <a:schemeClr val="accent1"/>
                </a:solidFill>
                <a:latin typeface="Open Sans" panose="020B0604020202020204" charset="0"/>
                <a:ea typeface="Open Sans" panose="020B0604020202020204" charset="0"/>
                <a:cs typeface="Open Sans" panose="020B0604020202020204" charset="0"/>
              </a:rPr>
              <a:t> TOMBOL START &amp; EXIT </a:t>
            </a:r>
            <a:r>
              <a:rPr lang="en-US" dirty="0" err="1">
                <a:solidFill>
                  <a:schemeClr val="accent1"/>
                </a:solidFill>
                <a:latin typeface="Open Sans" panose="020B0604020202020204" charset="0"/>
                <a:ea typeface="Open Sans" panose="020B0604020202020204" charset="0"/>
                <a:cs typeface="Open Sans" panose="020B0604020202020204" charset="0"/>
              </a:rPr>
              <a:t>ke</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dalam</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layar</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dengan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posisi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koordinat</a:t>
            </a:r>
            <a:r>
              <a:rPr lang="en-US" dirty="0">
                <a:solidFill>
                  <a:schemeClr val="accent1"/>
                </a:solidFill>
                <a:latin typeface="Open Sans" panose="020B0604020202020204" charset="0"/>
                <a:ea typeface="Open Sans" panose="020B0604020202020204" charset="0"/>
                <a:cs typeface="Open Sans" panose="020B0604020202020204" charset="0"/>
              </a:rPr>
              <a:t> x dan y </a:t>
            </a:r>
            <a:r>
              <a:rPr lang="en-US" dirty="0" err="1">
                <a:solidFill>
                  <a:schemeClr val="accent1"/>
                </a:solidFill>
                <a:latin typeface="Open Sans" panose="020B0604020202020204" charset="0"/>
                <a:ea typeface="Open Sans" panose="020B0604020202020204" charset="0"/>
                <a:cs typeface="Open Sans" panose="020B0604020202020204" charset="0"/>
              </a:rPr>
              <a:t>persegi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panjang</a:t>
            </a:r>
            <a:r>
              <a:rPr lang="en-US" dirty="0">
                <a:solidFill>
                  <a:schemeClr val="accent1"/>
                </a:solidFill>
                <a:latin typeface="Open Sans" panose="020B0604020202020204" charset="0"/>
                <a:ea typeface="Open Sans" panose="020B0604020202020204" charset="0"/>
                <a:cs typeface="Open Sans" panose="020B0604020202020204" charset="0"/>
              </a:rPr>
              <a:t>.</a:t>
            </a:r>
            <a:endParaRPr lang="en-US" u="sng" dirty="0">
              <a:solidFill>
                <a:schemeClr val="accent1"/>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061379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e8c7b80d0d_16_61"/>
          <p:cNvSpPr txBox="1">
            <a:spLocks noGrp="1"/>
          </p:cNvSpPr>
          <p:nvPr>
            <p:ph type="title"/>
          </p:nvPr>
        </p:nvSpPr>
        <p:spPr>
          <a:xfrm>
            <a:off x="574584" y="183706"/>
            <a:ext cx="3484419" cy="1726231"/>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ID" dirty="0" err="1"/>
              <a:t>Mengatur</a:t>
            </a:r>
            <a:r>
              <a:rPr lang="en-ID" dirty="0"/>
              <a:t> </a:t>
            </a:r>
            <a:r>
              <a:rPr lang="en-ID" dirty="0" err="1"/>
              <a:t>Gerakan</a:t>
            </a:r>
            <a:r>
              <a:rPr lang="en-ID" dirty="0"/>
              <a:t> </a:t>
            </a:r>
            <a:r>
              <a:rPr lang="en-ID" dirty="0" err="1"/>
              <a:t>Pemain</a:t>
            </a:r>
            <a:r>
              <a:rPr lang="en-ID" dirty="0"/>
              <a:t> (1) </a:t>
            </a:r>
            <a:endParaRPr dirty="0"/>
          </a:p>
        </p:txBody>
      </p:sp>
      <p:sp>
        <p:nvSpPr>
          <p:cNvPr id="277" name="Google Shape;277;ge8c7b80d0d_16_61"/>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24</a:t>
            </a:fld>
            <a:endParaRPr/>
          </a:p>
        </p:txBody>
      </p:sp>
      <p:pic>
        <p:nvPicPr>
          <p:cNvPr id="5" name="Picture 4" descr="A picture containing text, screenshot, monitor, electronics&#10;&#10;Description automatically generated">
            <a:extLst>
              <a:ext uri="{FF2B5EF4-FFF2-40B4-BE49-F238E27FC236}">
                <a16:creationId xmlns:a16="http://schemas.microsoft.com/office/drawing/2014/main" id="{9A6C3640-9C7E-CC4C-B0C8-A0E580FDC250}"/>
              </a:ext>
            </a:extLst>
          </p:cNvPr>
          <p:cNvPicPr/>
          <p:nvPr/>
        </p:nvPicPr>
        <p:blipFill rotWithShape="1">
          <a:blip r:embed="rId3"/>
          <a:srcRect t="9502" r="54000" b="29961"/>
          <a:stretch/>
        </p:blipFill>
        <p:spPr bwMode="auto">
          <a:xfrm>
            <a:off x="319604" y="2022763"/>
            <a:ext cx="5592445" cy="4140169"/>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45EA0A6A-26AA-8A4A-84D5-A09DC3336EE2}"/>
              </a:ext>
            </a:extLst>
          </p:cNvPr>
          <p:cNvSpPr txBox="1"/>
          <p:nvPr/>
        </p:nvSpPr>
        <p:spPr>
          <a:xfrm>
            <a:off x="5912048" y="555838"/>
            <a:ext cx="5157733" cy="5262979"/>
          </a:xfrm>
          <a:prstGeom prst="rect">
            <a:avLst/>
          </a:prstGeom>
          <a:solidFill>
            <a:schemeClr val="lt1">
              <a:alpha val="48000"/>
            </a:schemeClr>
          </a:solidFill>
        </p:spPr>
        <p:txBody>
          <a:bodyPr wrap="square" rtlCol="0">
            <a:spAutoFit/>
          </a:bodyPr>
          <a:lstStyle/>
          <a:p>
            <a:r>
              <a:rPr lang="en-US" u="sng" dirty="0">
                <a:solidFill>
                  <a:schemeClr val="accent1"/>
                </a:solidFill>
                <a:latin typeface="Open Sans" panose="020B0604020202020204" charset="0"/>
                <a:ea typeface="Open Sans" panose="020B0604020202020204" charset="0"/>
                <a:cs typeface="Open Sans" panose="020B0604020202020204" charset="0"/>
              </a:rPr>
              <a:t>Baris 114 – 116 :</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Membuat</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objek</a:t>
            </a:r>
            <a:r>
              <a:rPr lang="en-US" dirty="0">
                <a:solidFill>
                  <a:schemeClr val="accent1"/>
                </a:solidFill>
                <a:latin typeface="Open Sans" panose="020B0604020202020204" charset="0"/>
                <a:ea typeface="Open Sans" panose="020B0604020202020204" charset="0"/>
                <a:cs typeface="Open Sans" panose="020B0604020202020204" charset="0"/>
              </a:rPr>
              <a:t> PEMAIN </a:t>
            </a:r>
            <a:r>
              <a:rPr lang="en-US" dirty="0" err="1">
                <a:solidFill>
                  <a:schemeClr val="accent1"/>
                </a:solidFill>
                <a:latin typeface="Open Sans" panose="020B0604020202020204" charset="0"/>
                <a:ea typeface="Open Sans" panose="020B0604020202020204" charset="0"/>
                <a:cs typeface="Open Sans" panose="020B0604020202020204" charset="0"/>
              </a:rPr>
              <a:t>dengan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variabel</a:t>
            </a:r>
            <a:r>
              <a:rPr lang="en-US" dirty="0">
                <a:solidFill>
                  <a:schemeClr val="accent1"/>
                </a:solidFill>
                <a:latin typeface="Open Sans" panose="020B0604020202020204" charset="0"/>
                <a:ea typeface="Open Sans" panose="020B0604020202020204" charset="0"/>
                <a:cs typeface="Open Sans" panose="020B0604020202020204" charset="0"/>
              </a:rPr>
              <a:t> x dan y </a:t>
            </a:r>
            <a:r>
              <a:rPr lang="en-US" dirty="0" err="1">
                <a:solidFill>
                  <a:schemeClr val="accent1"/>
                </a:solidFill>
                <a:latin typeface="Open Sans" panose="020B0604020202020204" charset="0"/>
                <a:ea typeface="Open Sans" panose="020B0604020202020204" charset="0"/>
                <a:cs typeface="Open Sans" panose="020B0604020202020204" charset="0"/>
              </a:rPr>
              <a:t>sebagai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koordinat</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posisi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Fungsi</a:t>
            </a:r>
            <a:r>
              <a:rPr lang="en-US" dirty="0">
                <a:solidFill>
                  <a:schemeClr val="accent1"/>
                </a:solidFill>
                <a:latin typeface="Open Sans" panose="020B0604020202020204" charset="0"/>
                <a:ea typeface="Open Sans" panose="020B0604020202020204" charset="0"/>
                <a:cs typeface="Open Sans" panose="020B0604020202020204" charset="0"/>
              </a:rPr>
              <a:t> reset </a:t>
            </a:r>
            <a:r>
              <a:rPr lang="en-US" dirty="0" err="1">
                <a:solidFill>
                  <a:schemeClr val="accent1"/>
                </a:solidFill>
                <a:latin typeface="Open Sans" panose="020B0604020202020204" charset="0"/>
                <a:ea typeface="Open Sans" panose="020B0604020202020204" charset="0"/>
                <a:cs typeface="Open Sans" panose="020B0604020202020204" charset="0"/>
              </a:rPr>
              <a:t>terdiri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dari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atribut</a:t>
            </a:r>
            <a:r>
              <a:rPr lang="en-US" dirty="0">
                <a:solidFill>
                  <a:schemeClr val="accent1"/>
                </a:solidFill>
                <a:latin typeface="Open Sans" panose="020B0604020202020204" charset="0"/>
                <a:ea typeface="Open Sans" panose="020B0604020202020204" charset="0"/>
                <a:cs typeface="Open Sans" panose="020B0604020202020204" charset="0"/>
              </a:rPr>
              <a:t> PEMAIN. (</a:t>
            </a:r>
            <a:r>
              <a:rPr lang="en-US" dirty="0" err="1">
                <a:solidFill>
                  <a:schemeClr val="accent1"/>
                </a:solidFill>
                <a:latin typeface="Open Sans" panose="020B0604020202020204" charset="0"/>
                <a:ea typeface="Open Sans" panose="020B0604020202020204" charset="0"/>
                <a:cs typeface="Open Sans" panose="020B0604020202020204" charset="0"/>
              </a:rPr>
              <a:t>akan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dijelaskan</a:t>
            </a:r>
            <a:r>
              <a:rPr lang="en-US" dirty="0">
                <a:solidFill>
                  <a:schemeClr val="accent1"/>
                </a:solidFill>
                <a:latin typeface="Open Sans" panose="020B0604020202020204" charset="0"/>
                <a:ea typeface="Open Sans" panose="020B0604020202020204" charset="0"/>
                <a:cs typeface="Open Sans" panose="020B0604020202020204" charset="0"/>
              </a:rPr>
              <a:t> pada </a:t>
            </a:r>
            <a:r>
              <a:rPr lang="en-US" dirty="0" err="1">
                <a:solidFill>
                  <a:schemeClr val="accent1"/>
                </a:solidFill>
                <a:latin typeface="Open Sans" panose="020B0604020202020204" charset="0"/>
                <a:ea typeface="Open Sans" panose="020B0604020202020204" charset="0"/>
                <a:cs typeface="Open Sans" panose="020B0604020202020204" charset="0"/>
              </a:rPr>
              <a:t>bagian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selanjutnya</a:t>
            </a:r>
            <a:r>
              <a:rPr lang="en-US" dirty="0">
                <a:solidFill>
                  <a:schemeClr val="accent1"/>
                </a:solidFill>
                <a:latin typeface="Open Sans" panose="020B0604020202020204" charset="0"/>
                <a:ea typeface="Open Sans" panose="020B0604020202020204" charset="0"/>
                <a:cs typeface="Open Sans" panose="020B0604020202020204" charset="0"/>
              </a:rPr>
              <a:t>).</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u="sng" dirty="0">
                <a:solidFill>
                  <a:schemeClr val="accent1"/>
                </a:solidFill>
                <a:latin typeface="Open Sans" panose="020B0604020202020204" charset="0"/>
                <a:ea typeface="Open Sans" panose="020B0604020202020204" charset="0"/>
                <a:cs typeface="Open Sans" panose="020B0604020202020204" charset="0"/>
              </a:rPr>
              <a:t>Baris 118 – 122 :</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Membuat</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fungsi</a:t>
            </a:r>
            <a:r>
              <a:rPr lang="en-US" dirty="0">
                <a:solidFill>
                  <a:schemeClr val="accent1"/>
                </a:solidFill>
                <a:latin typeface="Open Sans" panose="020B0604020202020204" charset="0"/>
                <a:ea typeface="Open Sans" panose="020B0604020202020204" charset="0"/>
                <a:cs typeface="Open Sans" panose="020B0604020202020204" charset="0"/>
              </a:rPr>
              <a:t> update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memperbarui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posisi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koordinat</a:t>
            </a:r>
            <a:r>
              <a:rPr lang="en-US" dirty="0">
                <a:solidFill>
                  <a:schemeClr val="accent1"/>
                </a:solidFill>
                <a:latin typeface="Open Sans" panose="020B0604020202020204" charset="0"/>
                <a:ea typeface="Open Sans" panose="020B0604020202020204" charset="0"/>
                <a:cs typeface="Open Sans" panose="020B0604020202020204" charset="0"/>
              </a:rPr>
              <a:t> PEMAIN dan status PEMAIN (</a:t>
            </a:r>
            <a:r>
              <a:rPr lang="en-US" dirty="0" err="1">
                <a:solidFill>
                  <a:schemeClr val="accent1"/>
                </a:solidFill>
                <a:latin typeface="Open Sans" panose="020B0604020202020204" charset="0"/>
                <a:ea typeface="Open Sans" panose="020B0604020202020204" charset="0"/>
                <a:cs typeface="Open Sans" panose="020B0604020202020204" charset="0"/>
              </a:rPr>
              <a:t>Hidup</a:t>
            </a:r>
            <a:r>
              <a:rPr lang="en-US" dirty="0">
                <a:solidFill>
                  <a:schemeClr val="accent1"/>
                </a:solidFill>
                <a:latin typeface="Open Sans" panose="020B0604020202020204" charset="0"/>
                <a:ea typeface="Open Sans" panose="020B0604020202020204" charset="0"/>
                <a:cs typeface="Open Sans" panose="020B0604020202020204" charset="0"/>
              </a:rPr>
              <a:t>/</a:t>
            </a:r>
            <a:r>
              <a:rPr lang="en-US" dirty="0" err="1">
                <a:solidFill>
                  <a:schemeClr val="accent1"/>
                </a:solidFill>
                <a:latin typeface="Open Sans" panose="020B0604020202020204" charset="0"/>
                <a:ea typeface="Open Sans" panose="020B0604020202020204" charset="0"/>
                <a:cs typeface="Open Sans" panose="020B0604020202020204" charset="0"/>
              </a:rPr>
              <a:t>Tidak</a:t>
            </a:r>
            <a:r>
              <a:rPr lang="en-US" dirty="0">
                <a:solidFill>
                  <a:schemeClr val="accent1"/>
                </a:solidFill>
                <a:latin typeface="Open Sans" panose="020B0604020202020204" charset="0"/>
                <a:ea typeface="Open Sans" panose="020B0604020202020204" charset="0"/>
                <a:cs typeface="Open Sans" panose="020B0604020202020204" charset="0"/>
              </a:rPr>
              <a:t>).</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u="sng" dirty="0">
                <a:solidFill>
                  <a:schemeClr val="accent1"/>
                </a:solidFill>
                <a:latin typeface="Open Sans" panose="020B0604020202020204" charset="0"/>
                <a:ea typeface="Open Sans" panose="020B0604020202020204" charset="0"/>
                <a:cs typeface="Open Sans" panose="020B0604020202020204" charset="0"/>
              </a:rPr>
              <a:t>Baris 124 - 147 :</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Mendefinisikan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cara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menggerakkan</a:t>
            </a:r>
            <a:r>
              <a:rPr lang="en-US" dirty="0">
                <a:solidFill>
                  <a:schemeClr val="accent1"/>
                </a:solidFill>
                <a:latin typeface="Open Sans" panose="020B0604020202020204" charset="0"/>
                <a:ea typeface="Open Sans" panose="020B0604020202020204" charset="0"/>
                <a:cs typeface="Open Sans" panose="020B0604020202020204" charset="0"/>
              </a:rPr>
              <a:t> PEMAIN </a:t>
            </a:r>
            <a:r>
              <a:rPr lang="en-US" dirty="0" err="1">
                <a:solidFill>
                  <a:schemeClr val="accent1"/>
                </a:solidFill>
                <a:latin typeface="Open Sans" panose="020B0604020202020204" charset="0"/>
                <a:ea typeface="Open Sans" panose="020B0604020202020204" charset="0"/>
                <a:cs typeface="Open Sans" panose="020B0604020202020204" charset="0"/>
              </a:rPr>
              <a:t>menggunakan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tombol</a:t>
            </a:r>
            <a:r>
              <a:rPr lang="en-US" dirty="0">
                <a:solidFill>
                  <a:schemeClr val="accent1"/>
                </a:solidFill>
                <a:latin typeface="Open Sans" panose="020B0604020202020204" charset="0"/>
                <a:ea typeface="Open Sans" panose="020B0604020202020204" charset="0"/>
                <a:cs typeface="Open Sans" panose="020B0604020202020204" charset="0"/>
              </a:rPr>
              <a:t> keyboard, </a:t>
            </a:r>
            <a:r>
              <a:rPr lang="en-US" dirty="0" err="1">
                <a:solidFill>
                  <a:schemeClr val="accent1"/>
                </a:solidFill>
                <a:latin typeface="Open Sans" panose="020B0604020202020204" charset="0"/>
                <a:ea typeface="Open Sans" panose="020B0604020202020204" charset="0"/>
                <a:cs typeface="Open Sans" panose="020B0604020202020204" charset="0"/>
              </a:rPr>
              <a:t>yaitu</a:t>
            </a:r>
            <a:r>
              <a:rPr lang="en-US" dirty="0">
                <a:solidFill>
                  <a:schemeClr val="accent1"/>
                </a:solidFill>
                <a:latin typeface="Open Sans" panose="020B0604020202020204" charset="0"/>
                <a:ea typeface="Open Sans" panose="020B0604020202020204" charset="0"/>
                <a:cs typeface="Open Sans" panose="020B0604020202020204" charset="0"/>
              </a:rPr>
              <a:t>:</a:t>
            </a:r>
          </a:p>
          <a:p>
            <a:pPr marL="171450" indent="-171450">
              <a:buFont typeface="Wingdings" pitchFamily="2" charset="2"/>
              <a:buChar char="§"/>
            </a:pPr>
            <a:r>
              <a:rPr lang="en-US" dirty="0" err="1">
                <a:solidFill>
                  <a:schemeClr val="accent1"/>
                </a:solidFill>
                <a:latin typeface="Open Sans" panose="020B0604020202020204" charset="0"/>
                <a:ea typeface="Open Sans" panose="020B0604020202020204" charset="0"/>
                <a:cs typeface="Open Sans" panose="020B0604020202020204" charset="0"/>
              </a:rPr>
              <a:t>Tombol</a:t>
            </a:r>
            <a:r>
              <a:rPr lang="en-US" dirty="0">
                <a:solidFill>
                  <a:schemeClr val="accent1"/>
                </a:solidFill>
                <a:latin typeface="Open Sans" panose="020B0604020202020204" charset="0"/>
                <a:ea typeface="Open Sans" panose="020B0604020202020204" charset="0"/>
                <a:cs typeface="Open Sans" panose="020B0604020202020204" charset="0"/>
              </a:rPr>
              <a:t> SPACE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gerakan</a:t>
            </a:r>
            <a:r>
              <a:rPr lang="en-US" dirty="0">
                <a:solidFill>
                  <a:schemeClr val="accent1"/>
                </a:solidFill>
                <a:latin typeface="Open Sans" panose="020B0604020202020204" charset="0"/>
                <a:ea typeface="Open Sans" panose="020B0604020202020204" charset="0"/>
                <a:cs typeface="Open Sans" panose="020B0604020202020204" charset="0"/>
              </a:rPr>
              <a:t> MELOMPAT</a:t>
            </a:r>
          </a:p>
          <a:p>
            <a:pPr marL="171450" indent="-171450">
              <a:buFont typeface="Wingdings" pitchFamily="2" charset="2"/>
              <a:buChar char="§"/>
            </a:pPr>
            <a:r>
              <a:rPr lang="en-US" dirty="0" err="1">
                <a:solidFill>
                  <a:schemeClr val="accent1"/>
                </a:solidFill>
                <a:latin typeface="Open Sans" panose="020B0604020202020204" charset="0"/>
                <a:ea typeface="Open Sans" panose="020B0604020202020204" charset="0"/>
                <a:cs typeface="Open Sans" panose="020B0604020202020204" charset="0"/>
              </a:rPr>
              <a:t>Tombol</a:t>
            </a:r>
            <a:r>
              <a:rPr lang="en-US" dirty="0">
                <a:solidFill>
                  <a:schemeClr val="accent1"/>
                </a:solidFill>
                <a:latin typeface="Open Sans" panose="020B0604020202020204" charset="0"/>
                <a:ea typeface="Open Sans" panose="020B0604020202020204" charset="0"/>
                <a:cs typeface="Open Sans" panose="020B0604020202020204" charset="0"/>
              </a:rPr>
              <a:t> LEFT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gerakan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berjalan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ke</a:t>
            </a:r>
            <a:r>
              <a:rPr lang="en-US" dirty="0">
                <a:solidFill>
                  <a:schemeClr val="accent1"/>
                </a:solidFill>
                <a:latin typeface="Open Sans" panose="020B0604020202020204" charset="0"/>
                <a:ea typeface="Open Sans" panose="020B0604020202020204" charset="0"/>
                <a:cs typeface="Open Sans" panose="020B0604020202020204" charset="0"/>
              </a:rPr>
              <a:t> KIRI</a:t>
            </a:r>
          </a:p>
          <a:p>
            <a:pPr marL="171450" indent="-171450">
              <a:buFont typeface="Wingdings" pitchFamily="2" charset="2"/>
              <a:buChar char="§"/>
            </a:pPr>
            <a:r>
              <a:rPr lang="en-US" dirty="0" err="1">
                <a:solidFill>
                  <a:schemeClr val="accent1"/>
                </a:solidFill>
                <a:latin typeface="Open Sans" panose="020B0604020202020204" charset="0"/>
                <a:ea typeface="Open Sans" panose="020B0604020202020204" charset="0"/>
                <a:cs typeface="Open Sans" panose="020B0604020202020204" charset="0"/>
              </a:rPr>
              <a:t>Tombol</a:t>
            </a:r>
            <a:r>
              <a:rPr lang="en-US" dirty="0">
                <a:solidFill>
                  <a:schemeClr val="accent1"/>
                </a:solidFill>
                <a:latin typeface="Open Sans" panose="020B0604020202020204" charset="0"/>
                <a:ea typeface="Open Sans" panose="020B0604020202020204" charset="0"/>
                <a:cs typeface="Open Sans" panose="020B0604020202020204" charset="0"/>
              </a:rPr>
              <a:t> RIGHT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gerakan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berjalan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ke</a:t>
            </a:r>
            <a:r>
              <a:rPr lang="en-US" dirty="0">
                <a:solidFill>
                  <a:schemeClr val="accent1"/>
                </a:solidFill>
                <a:latin typeface="Open Sans" panose="020B0604020202020204" charset="0"/>
                <a:ea typeface="Open Sans" panose="020B0604020202020204" charset="0"/>
                <a:cs typeface="Open Sans" panose="020B0604020202020204" charset="0"/>
              </a:rPr>
              <a:t> KANAN</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a:solidFill>
                  <a:schemeClr val="accent1"/>
                </a:solidFill>
                <a:latin typeface="Open Sans" panose="020B0604020202020204" charset="0"/>
                <a:ea typeface="Open Sans" panose="020B0604020202020204" charset="0"/>
                <a:cs typeface="Open Sans" panose="020B0604020202020204" charset="0"/>
              </a:rPr>
              <a:t>Agar </a:t>
            </a:r>
            <a:r>
              <a:rPr lang="en-US" dirty="0" err="1">
                <a:solidFill>
                  <a:schemeClr val="accent1"/>
                </a:solidFill>
                <a:latin typeface="Open Sans" panose="020B0604020202020204" charset="0"/>
                <a:ea typeface="Open Sans" panose="020B0604020202020204" charset="0"/>
                <a:cs typeface="Open Sans" panose="020B0604020202020204" charset="0"/>
              </a:rPr>
              <a:t>gerakan</a:t>
            </a:r>
            <a:r>
              <a:rPr lang="en-US" dirty="0">
                <a:solidFill>
                  <a:schemeClr val="accent1"/>
                </a:solidFill>
                <a:latin typeface="Open Sans" panose="020B0604020202020204" charset="0"/>
                <a:ea typeface="Open Sans" panose="020B0604020202020204" charset="0"/>
                <a:cs typeface="Open Sans" panose="020B0604020202020204" charset="0"/>
              </a:rPr>
              <a:t> MELOMPAT </a:t>
            </a:r>
            <a:r>
              <a:rPr lang="en-US" dirty="0" err="1">
                <a:solidFill>
                  <a:schemeClr val="accent1"/>
                </a:solidFill>
                <a:latin typeface="Open Sans" panose="020B0604020202020204" charset="0"/>
                <a:ea typeface="Open Sans" panose="020B0604020202020204" charset="0"/>
                <a:cs typeface="Open Sans" panose="020B0604020202020204" charset="0"/>
              </a:rPr>
              <a:t>tidak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menyerupai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gerakan</a:t>
            </a:r>
            <a:r>
              <a:rPr lang="en-US" dirty="0">
                <a:solidFill>
                  <a:schemeClr val="accent1"/>
                </a:solidFill>
                <a:latin typeface="Open Sans" panose="020B0604020202020204" charset="0"/>
                <a:ea typeface="Open Sans" panose="020B0604020202020204" charset="0"/>
                <a:cs typeface="Open Sans" panose="020B0604020202020204" charset="0"/>
              </a:rPr>
              <a:t> terbang </a:t>
            </a:r>
            <a:r>
              <a:rPr lang="en-US" dirty="0" err="1">
                <a:solidFill>
                  <a:schemeClr val="accent1"/>
                </a:solidFill>
                <a:latin typeface="Open Sans" panose="020B0604020202020204" charset="0"/>
                <a:ea typeface="Open Sans" panose="020B0604020202020204" charset="0"/>
                <a:cs typeface="Open Sans" panose="020B0604020202020204" charset="0"/>
              </a:rPr>
              <a:t>lurus</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maka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didefinisikan</a:t>
            </a:r>
            <a:r>
              <a:rPr lang="en-US" dirty="0">
                <a:solidFill>
                  <a:schemeClr val="accent1"/>
                </a:solidFill>
                <a:latin typeface="Open Sans" panose="020B0604020202020204" charset="0"/>
                <a:ea typeface="Open Sans" panose="020B0604020202020204" charset="0"/>
                <a:cs typeface="Open Sans" panose="020B0604020202020204" charset="0"/>
              </a:rPr>
              <a:t> MELOMPAT HANYA DILAKUKAN </a:t>
            </a:r>
            <a:r>
              <a:rPr lang="en-US" dirty="0" err="1">
                <a:solidFill>
                  <a:schemeClr val="accent1"/>
                </a:solidFill>
                <a:latin typeface="Open Sans" panose="020B0604020202020204" charset="0"/>
                <a:ea typeface="Open Sans" panose="020B0604020202020204" charset="0"/>
                <a:cs typeface="Open Sans" panose="020B0604020202020204" charset="0"/>
              </a:rPr>
              <a:t>jika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tombol</a:t>
            </a:r>
            <a:r>
              <a:rPr lang="en-US" dirty="0">
                <a:solidFill>
                  <a:schemeClr val="accent1"/>
                </a:solidFill>
                <a:latin typeface="Open Sans" panose="020B0604020202020204" charset="0"/>
                <a:ea typeface="Open Sans" panose="020B0604020202020204" charset="0"/>
                <a:cs typeface="Open Sans" panose="020B0604020202020204" charset="0"/>
              </a:rPr>
              <a:t> SPACE </a:t>
            </a:r>
            <a:r>
              <a:rPr lang="en-US" dirty="0" err="1">
                <a:solidFill>
                  <a:schemeClr val="accent1"/>
                </a:solidFill>
                <a:latin typeface="Open Sans" panose="020B0604020202020204" charset="0"/>
                <a:ea typeface="Open Sans" panose="020B0604020202020204" charset="0"/>
                <a:cs typeface="Open Sans" panose="020B0604020202020204" charset="0"/>
              </a:rPr>
              <a:t>ditekan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variabel</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tambahan</a:t>
            </a:r>
            <a:r>
              <a:rPr lang="en-US" dirty="0">
                <a:solidFill>
                  <a:schemeClr val="accent1"/>
                </a:solidFill>
                <a:latin typeface="Open Sans" panose="020B0604020202020204" charset="0"/>
                <a:ea typeface="Open Sans" panose="020B0604020202020204" charset="0"/>
                <a:cs typeface="Open Sans" panose="020B0604020202020204" charset="0"/>
              </a:rPr>
              <a:t> jumped </a:t>
            </a:r>
            <a:r>
              <a:rPr lang="en-US" dirty="0" err="1">
                <a:solidFill>
                  <a:schemeClr val="accent1"/>
                </a:solidFill>
                <a:latin typeface="Open Sans" panose="020B0604020202020204" charset="0"/>
                <a:ea typeface="Open Sans" panose="020B0604020202020204" charset="0"/>
                <a:cs typeface="Open Sans" panose="020B0604020202020204" charset="0"/>
              </a:rPr>
              <a:t>bernilai</a:t>
            </a:r>
            <a:r>
              <a:rPr lang="en-US" dirty="0">
                <a:solidFill>
                  <a:schemeClr val="accent1"/>
                </a:solidFill>
                <a:latin typeface="Open Sans" panose="020B0604020202020204" charset="0"/>
                <a:ea typeface="Open Sans" panose="020B0604020202020204" charset="0"/>
                <a:cs typeface="Open Sans" panose="020B0604020202020204" charset="0"/>
              </a:rPr>
              <a:t> salah dan </a:t>
            </a:r>
            <a:r>
              <a:rPr lang="en-US" dirty="0" err="1">
                <a:solidFill>
                  <a:schemeClr val="accent1"/>
                </a:solidFill>
                <a:latin typeface="Open Sans" panose="020B0604020202020204" charset="0"/>
                <a:ea typeface="Open Sans" panose="020B0604020202020204" charset="0"/>
                <a:cs typeface="Open Sans" panose="020B0604020202020204" charset="0"/>
              </a:rPr>
              <a:t>tidak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berada</a:t>
            </a:r>
            <a:r>
              <a:rPr lang="en-US" dirty="0">
                <a:solidFill>
                  <a:schemeClr val="accent1"/>
                </a:solidFill>
                <a:latin typeface="Open Sans" panose="020B0604020202020204" charset="0"/>
                <a:ea typeface="Open Sans" panose="020B0604020202020204" charset="0"/>
                <a:cs typeface="Open Sans" panose="020B0604020202020204" charset="0"/>
              </a:rPr>
              <a:t> di </a:t>
            </a:r>
            <a:r>
              <a:rPr lang="en-US" dirty="0" err="1">
                <a:solidFill>
                  <a:schemeClr val="accent1"/>
                </a:solidFill>
                <a:latin typeface="Open Sans" panose="020B0604020202020204" charset="0"/>
                <a:ea typeface="Open Sans" panose="020B0604020202020204" charset="0"/>
                <a:cs typeface="Open Sans" panose="020B0604020202020204" charset="0"/>
              </a:rPr>
              <a:t>udara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in.air</a:t>
            </a:r>
            <a:r>
              <a:rPr lang="en-US" dirty="0">
                <a:solidFill>
                  <a:schemeClr val="accent1"/>
                </a:solidFill>
                <a:latin typeface="Open Sans" panose="020B0604020202020204" charset="0"/>
                <a:ea typeface="Open Sans" panose="020B0604020202020204" charset="0"/>
                <a:cs typeface="Open Sans" panose="020B0604020202020204" charset="0"/>
              </a:rPr>
              <a:t> = false).</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Apabila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tombol</a:t>
            </a:r>
            <a:r>
              <a:rPr lang="en-US" dirty="0">
                <a:solidFill>
                  <a:schemeClr val="accent1"/>
                </a:solidFill>
                <a:latin typeface="Open Sans" panose="020B0604020202020204" charset="0"/>
                <a:ea typeface="Open Sans" panose="020B0604020202020204" charset="0"/>
                <a:cs typeface="Open Sans" panose="020B0604020202020204" charset="0"/>
              </a:rPr>
              <a:t> LEFT dan RIGHT </a:t>
            </a:r>
            <a:r>
              <a:rPr lang="en-US" dirty="0" err="1">
                <a:solidFill>
                  <a:schemeClr val="accent1"/>
                </a:solidFill>
                <a:latin typeface="Open Sans" panose="020B0604020202020204" charset="0"/>
                <a:ea typeface="Open Sans" panose="020B0604020202020204" charset="0"/>
                <a:cs typeface="Open Sans" panose="020B0604020202020204" charset="0"/>
              </a:rPr>
              <a:t>tidak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ditekan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atau</a:t>
            </a:r>
            <a:r>
              <a:rPr lang="en-US" dirty="0">
                <a:solidFill>
                  <a:schemeClr val="accent1"/>
                </a:solidFill>
                <a:latin typeface="Open Sans" panose="020B0604020202020204" charset="0"/>
                <a:ea typeface="Open Sans" panose="020B0604020202020204" charset="0"/>
                <a:cs typeface="Open Sans" panose="020B0604020202020204" charset="0"/>
              </a:rPr>
              <a:t> PEMAIN </a:t>
            </a:r>
            <a:r>
              <a:rPr lang="en-US" dirty="0" err="1">
                <a:solidFill>
                  <a:schemeClr val="accent1"/>
                </a:solidFill>
                <a:latin typeface="Open Sans" panose="020B0604020202020204" charset="0"/>
                <a:ea typeface="Open Sans" panose="020B0604020202020204" charset="0"/>
                <a:cs typeface="Open Sans" panose="020B0604020202020204" charset="0"/>
              </a:rPr>
              <a:t>tidak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bergerak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maka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gambar</a:t>
            </a:r>
            <a:r>
              <a:rPr lang="en-US" dirty="0">
                <a:solidFill>
                  <a:schemeClr val="accent1"/>
                </a:solidFill>
                <a:latin typeface="Open Sans" panose="020B0604020202020204" charset="0"/>
                <a:ea typeface="Open Sans" panose="020B0604020202020204" charset="0"/>
                <a:cs typeface="Open Sans" panose="020B0604020202020204" charset="0"/>
              </a:rPr>
              <a:t> PEMAIN </a:t>
            </a:r>
            <a:r>
              <a:rPr lang="en-US" dirty="0" err="1">
                <a:solidFill>
                  <a:schemeClr val="accent1"/>
                </a:solidFill>
                <a:latin typeface="Open Sans" panose="020B0604020202020204" charset="0"/>
                <a:ea typeface="Open Sans" panose="020B0604020202020204" charset="0"/>
                <a:cs typeface="Open Sans" panose="020B0604020202020204" charset="0"/>
              </a:rPr>
              <a:t>diatur</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kembali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menjadi</a:t>
            </a:r>
            <a:r>
              <a:rPr lang="en-US" dirty="0">
                <a:solidFill>
                  <a:schemeClr val="accent1"/>
                </a:solidFill>
                <a:latin typeface="Open Sans" panose="020B0604020202020204" charset="0"/>
                <a:ea typeface="Open Sans" panose="020B0604020202020204" charset="0"/>
                <a:cs typeface="Open Sans" panose="020B0604020202020204" charset="0"/>
              </a:rPr>
              <a:t> yang </a:t>
            </a:r>
            <a:r>
              <a:rPr lang="en-US" dirty="0" err="1">
                <a:solidFill>
                  <a:schemeClr val="accent1"/>
                </a:solidFill>
                <a:latin typeface="Open Sans" panose="020B0604020202020204" charset="0"/>
                <a:ea typeface="Open Sans" panose="020B0604020202020204" charset="0"/>
                <a:cs typeface="Open Sans" panose="020B0604020202020204" charset="0"/>
              </a:rPr>
              <a:t>pertama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dalam</a:t>
            </a:r>
            <a:r>
              <a:rPr lang="en-US" dirty="0">
                <a:solidFill>
                  <a:schemeClr val="accent1"/>
                </a:solidFill>
                <a:latin typeface="Open Sans" panose="020B0604020202020204" charset="0"/>
                <a:ea typeface="Open Sans" panose="020B0604020202020204" charset="0"/>
                <a:cs typeface="Open Sans" panose="020B0604020202020204" charset="0"/>
              </a:rPr>
              <a:t> list.</a:t>
            </a:r>
          </a:p>
          <a:p>
            <a:pPr marL="171450" indent="-171450">
              <a:buFontTx/>
              <a:buChar char="-"/>
            </a:pPr>
            <a:endParaRPr lang="en-US" dirty="0">
              <a:solidFill>
                <a:schemeClr val="accent1"/>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9272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e8c7b80d0d_16_89"/>
          <p:cNvSpPr txBox="1">
            <a:spLocks noGrp="1"/>
          </p:cNvSpPr>
          <p:nvPr>
            <p:ph type="title"/>
          </p:nvPr>
        </p:nvSpPr>
        <p:spPr>
          <a:xfrm>
            <a:off x="838199" y="545914"/>
            <a:ext cx="3387437" cy="1242000"/>
          </a:xfrm>
          <a:prstGeom prst="rect">
            <a:avLst/>
          </a:prstGeom>
        </p:spPr>
        <p:txBody>
          <a:bodyPr spcFirstLastPara="1" wrap="square" lIns="91425" tIns="45700" rIns="91425" bIns="45700" anchor="ctr" anchorCtr="0">
            <a:normAutofit fontScale="90000"/>
          </a:bodyPr>
          <a:lstStyle/>
          <a:p>
            <a:pPr lvl="0" algn="ctr"/>
            <a:r>
              <a:rPr lang="en-ID" dirty="0" err="1"/>
              <a:t>Mengatur</a:t>
            </a:r>
            <a:r>
              <a:rPr lang="en-ID" dirty="0"/>
              <a:t> Gerakan </a:t>
            </a:r>
            <a:r>
              <a:rPr lang="en-ID" dirty="0" err="1"/>
              <a:t>Pemain</a:t>
            </a:r>
            <a:r>
              <a:rPr lang="en-ID" dirty="0"/>
              <a:t> (2)</a:t>
            </a:r>
            <a:endParaRPr dirty="0"/>
          </a:p>
        </p:txBody>
      </p:sp>
      <p:sp>
        <p:nvSpPr>
          <p:cNvPr id="304" name="Google Shape;304;ge8c7b80d0d_16_89"/>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25</a:t>
            </a:fld>
            <a:endParaRPr/>
          </a:p>
        </p:txBody>
      </p:sp>
      <p:pic>
        <p:nvPicPr>
          <p:cNvPr id="6" name="Picture 5" descr="A screenshot of a computer&#10;&#10;Description automatically generated with medium confidence">
            <a:extLst>
              <a:ext uri="{FF2B5EF4-FFF2-40B4-BE49-F238E27FC236}">
                <a16:creationId xmlns:a16="http://schemas.microsoft.com/office/drawing/2014/main" id="{DC7BABEA-A995-2C4D-961D-1647D9780D3F}"/>
              </a:ext>
            </a:extLst>
          </p:cNvPr>
          <p:cNvPicPr/>
          <p:nvPr/>
        </p:nvPicPr>
        <p:blipFill rotWithShape="1">
          <a:blip r:embed="rId3"/>
          <a:srcRect t="19965" r="50676" b="48041"/>
          <a:stretch/>
        </p:blipFill>
        <p:spPr bwMode="auto">
          <a:xfrm>
            <a:off x="5078384" y="545914"/>
            <a:ext cx="5574030" cy="2033762"/>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92532400-F3B4-524A-A7C0-9BD77E991ED1}"/>
              </a:ext>
            </a:extLst>
          </p:cNvPr>
          <p:cNvSpPr txBox="1"/>
          <p:nvPr/>
        </p:nvSpPr>
        <p:spPr>
          <a:xfrm>
            <a:off x="388163" y="2579676"/>
            <a:ext cx="10433538" cy="3785652"/>
          </a:xfrm>
          <a:prstGeom prst="rect">
            <a:avLst/>
          </a:prstGeom>
          <a:solidFill>
            <a:schemeClr val="lt1">
              <a:alpha val="48000"/>
            </a:schemeClr>
          </a:solidFill>
        </p:spPr>
        <p:txBody>
          <a:bodyPr wrap="square" rtlCol="0">
            <a:spAutoFit/>
          </a:bodyPr>
          <a:lstStyle/>
          <a:p>
            <a:r>
              <a:rPr lang="en-US" sz="1600" u="sng" dirty="0">
                <a:solidFill>
                  <a:schemeClr val="accent1"/>
                </a:solidFill>
                <a:latin typeface="Open Sans" panose="020B0604020202020204" charset="0"/>
                <a:ea typeface="Open Sans" panose="020B0604020202020204" charset="0"/>
                <a:cs typeface="Open Sans" panose="020B0604020202020204" charset="0"/>
              </a:rPr>
              <a:t>Baris 151 – 159 :</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Melakukan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pengaturan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animasi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berupa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adanya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perubahan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gambar</a:t>
            </a:r>
            <a:r>
              <a:rPr lang="en-US" sz="1600" dirty="0">
                <a:solidFill>
                  <a:schemeClr val="accent1"/>
                </a:solidFill>
                <a:latin typeface="Open Sans" panose="020B0604020202020204" charset="0"/>
                <a:ea typeface="Open Sans" panose="020B0604020202020204" charset="0"/>
                <a:cs typeface="Open Sans" panose="020B0604020202020204" charset="0"/>
              </a:rPr>
              <a:t> dan </a:t>
            </a:r>
            <a:r>
              <a:rPr lang="en-US" sz="1600" dirty="0" err="1">
                <a:solidFill>
                  <a:schemeClr val="accent1"/>
                </a:solidFill>
                <a:latin typeface="Open Sans" panose="020B0604020202020204" charset="0"/>
                <a:ea typeface="Open Sans" panose="020B0604020202020204" charset="0"/>
                <a:cs typeface="Open Sans" panose="020B0604020202020204" charset="0"/>
              </a:rPr>
              <a:t>pengaturan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kecepatan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ketika</a:t>
            </a:r>
            <a:r>
              <a:rPr lang="en-US" sz="1600" dirty="0">
                <a:solidFill>
                  <a:schemeClr val="accent1"/>
                </a:solidFill>
                <a:latin typeface="Open Sans" panose="020B0604020202020204" charset="0"/>
                <a:ea typeface="Open Sans" panose="020B0604020202020204" charset="0"/>
                <a:cs typeface="Open Sans" panose="020B0604020202020204" charset="0"/>
              </a:rPr>
              <a:t> PEMAIN </a:t>
            </a:r>
            <a:r>
              <a:rPr lang="en-US" sz="1600" dirty="0" err="1">
                <a:solidFill>
                  <a:schemeClr val="accent1"/>
                </a:solidFill>
                <a:latin typeface="Open Sans" panose="020B0604020202020204" charset="0"/>
                <a:ea typeface="Open Sans" panose="020B0604020202020204" charset="0"/>
                <a:cs typeface="Open Sans" panose="020B0604020202020204" charset="0"/>
              </a:rPr>
              <a:t>berjalan</a:t>
            </a:r>
            <a:r>
              <a:rPr lang="en-US" sz="1600" dirty="0">
                <a:solidFill>
                  <a:schemeClr val="accent1"/>
                </a:solidFill>
                <a:latin typeface="Open Sans" panose="020B0604020202020204" charset="0"/>
                <a:ea typeface="Open Sans" panose="020B0604020202020204" charset="0"/>
                <a:cs typeface="Open Sans" panose="020B0604020202020204" charset="0"/>
              </a:rPr>
              <a:t>.</a:t>
            </a:r>
          </a:p>
          <a:p>
            <a:endParaRPr lang="en-US" sz="1600" dirty="0">
              <a:solidFill>
                <a:schemeClr val="accent1"/>
              </a:solidFill>
              <a:latin typeface="Open Sans" panose="020B0604020202020204" charset="0"/>
              <a:ea typeface="Open Sans" panose="020B0604020202020204" charset="0"/>
              <a:cs typeface="Open Sans" panose="020B0604020202020204" charset="0"/>
            </a:endParaRPr>
          </a:p>
          <a:p>
            <a:pPr marL="171450" indent="-171450">
              <a:buFont typeface="Arial" panose="020B0604020202020204" pitchFamily="34" charset="0"/>
              <a:buChar char="•"/>
            </a:pPr>
            <a:r>
              <a:rPr lang="en-US" sz="1600" dirty="0" err="1">
                <a:solidFill>
                  <a:schemeClr val="accent1"/>
                </a:solidFill>
                <a:latin typeface="Open Sans" panose="020B0604020202020204" charset="0"/>
                <a:ea typeface="Open Sans" panose="020B0604020202020204" charset="0"/>
                <a:cs typeface="Open Sans" panose="020B0604020202020204" charset="0"/>
              </a:rPr>
              <a:t>Perubahan</a:t>
            </a:r>
            <a:r>
              <a:rPr lang="en-US" sz="1600" dirty="0">
                <a:solidFill>
                  <a:schemeClr val="accent1"/>
                </a:solidFill>
                <a:latin typeface="Open Sans" panose="020B0604020202020204" charset="0"/>
                <a:ea typeface="Open Sans" panose="020B0604020202020204" charset="0"/>
                <a:cs typeface="Open Sans" panose="020B0604020202020204" charset="0"/>
              </a:rPr>
              <a:t>/</a:t>
            </a:r>
            <a:r>
              <a:rPr lang="en-US" sz="1600" dirty="0" err="1">
                <a:solidFill>
                  <a:schemeClr val="accent1"/>
                </a:solidFill>
                <a:latin typeface="Open Sans" panose="020B0604020202020204" charset="0"/>
                <a:ea typeface="Open Sans" panose="020B0604020202020204" charset="0"/>
                <a:cs typeface="Open Sans" panose="020B0604020202020204" charset="0"/>
              </a:rPr>
              <a:t>pembaruan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gambar</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ketika</a:t>
            </a:r>
            <a:r>
              <a:rPr lang="en-US" sz="1600" dirty="0">
                <a:solidFill>
                  <a:schemeClr val="accent1"/>
                </a:solidFill>
                <a:latin typeface="Open Sans" panose="020B0604020202020204" charset="0"/>
                <a:ea typeface="Open Sans" panose="020B0604020202020204" charset="0"/>
                <a:cs typeface="Open Sans" panose="020B0604020202020204" charset="0"/>
              </a:rPr>
              <a:t> PEMAIN </a:t>
            </a:r>
            <a:r>
              <a:rPr lang="en-US" sz="1600" dirty="0" err="1">
                <a:solidFill>
                  <a:schemeClr val="accent1"/>
                </a:solidFill>
                <a:latin typeface="Open Sans" panose="020B0604020202020204" charset="0"/>
                <a:ea typeface="Open Sans" panose="020B0604020202020204" charset="0"/>
                <a:cs typeface="Open Sans" panose="020B0604020202020204" charset="0"/>
              </a:rPr>
              <a:t>berjalan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dilakukan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dengan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meningkatkan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variabel</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indeks</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Bila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nilai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indeks</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sama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dengan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banyaknya</a:t>
            </a:r>
            <a:r>
              <a:rPr lang="en-US" sz="1600" dirty="0">
                <a:solidFill>
                  <a:schemeClr val="accent1"/>
                </a:solidFill>
                <a:latin typeface="Open Sans" panose="020B0604020202020204" charset="0"/>
                <a:ea typeface="Open Sans" panose="020B0604020202020204" charset="0"/>
                <a:cs typeface="Open Sans" panose="020B0604020202020204" charset="0"/>
              </a:rPr>
              <a:t> list, </a:t>
            </a:r>
            <a:r>
              <a:rPr lang="en-US" sz="1600" dirty="0" err="1">
                <a:solidFill>
                  <a:schemeClr val="accent1"/>
                </a:solidFill>
                <a:latin typeface="Open Sans" panose="020B0604020202020204" charset="0"/>
                <a:ea typeface="Open Sans" panose="020B0604020202020204" charset="0"/>
                <a:cs typeface="Open Sans" panose="020B0604020202020204" charset="0"/>
              </a:rPr>
              <a:t>maka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indeks</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kembali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ke</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awal</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bernilai</a:t>
            </a:r>
            <a:r>
              <a:rPr lang="en-US" sz="1600" dirty="0">
                <a:solidFill>
                  <a:schemeClr val="accent1"/>
                </a:solidFill>
                <a:latin typeface="Open Sans" panose="020B0604020202020204" charset="0"/>
                <a:ea typeface="Open Sans" panose="020B0604020202020204" charset="0"/>
                <a:cs typeface="Open Sans" panose="020B0604020202020204" charset="0"/>
              </a:rPr>
              <a:t> nol.</a:t>
            </a:r>
          </a:p>
          <a:p>
            <a:endParaRPr lang="en-US" sz="1600" dirty="0">
              <a:solidFill>
                <a:schemeClr val="accent1"/>
              </a:solidFill>
              <a:latin typeface="Open Sans" panose="020B0604020202020204" charset="0"/>
              <a:ea typeface="Open Sans" panose="020B0604020202020204" charset="0"/>
              <a:cs typeface="Open Sans" panose="020B0604020202020204" charset="0"/>
            </a:endParaRPr>
          </a:p>
          <a:p>
            <a:pPr marL="171450" indent="-171450">
              <a:buFont typeface="Arial" panose="020B0604020202020204" pitchFamily="34" charset="0"/>
              <a:buChar char="•"/>
            </a:pPr>
            <a:r>
              <a:rPr lang="en-US" sz="1600" dirty="0" err="1">
                <a:solidFill>
                  <a:schemeClr val="accent1"/>
                </a:solidFill>
                <a:latin typeface="Open Sans" panose="020B0604020202020204" charset="0"/>
                <a:ea typeface="Open Sans" panose="020B0604020202020204" charset="0"/>
                <a:cs typeface="Open Sans" panose="020B0604020202020204" charset="0"/>
              </a:rPr>
              <a:t>Untuk</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mengatur</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kecepatan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berjalan</a:t>
            </a:r>
            <a:r>
              <a:rPr lang="en-US" sz="1600" dirty="0">
                <a:solidFill>
                  <a:schemeClr val="accent1"/>
                </a:solidFill>
                <a:latin typeface="Open Sans" panose="020B0604020202020204" charset="0"/>
                <a:ea typeface="Open Sans" panose="020B0604020202020204" charset="0"/>
                <a:cs typeface="Open Sans" panose="020B0604020202020204" charset="0"/>
              </a:rPr>
              <a:t> PEMAIN, </a:t>
            </a:r>
            <a:r>
              <a:rPr lang="en-US" sz="1600" dirty="0" err="1">
                <a:solidFill>
                  <a:schemeClr val="accent1"/>
                </a:solidFill>
                <a:latin typeface="Open Sans" panose="020B0604020202020204" charset="0"/>
                <a:ea typeface="Open Sans" panose="020B0604020202020204" charset="0"/>
                <a:cs typeface="Open Sans" panose="020B0604020202020204" charset="0"/>
              </a:rPr>
              <a:t>maka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menggunakan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variabel</a:t>
            </a:r>
            <a:r>
              <a:rPr lang="en-US" sz="1600" dirty="0">
                <a:solidFill>
                  <a:schemeClr val="accent1"/>
                </a:solidFill>
                <a:latin typeface="Open Sans" panose="020B0604020202020204" charset="0"/>
                <a:ea typeface="Open Sans" panose="020B0604020202020204" charset="0"/>
                <a:cs typeface="Open Sans" panose="020B0604020202020204" charset="0"/>
              </a:rPr>
              <a:t> counter. </a:t>
            </a:r>
            <a:r>
              <a:rPr lang="en-US" sz="1600" dirty="0" err="1">
                <a:solidFill>
                  <a:schemeClr val="accent1"/>
                </a:solidFill>
                <a:latin typeface="Open Sans" panose="020B0604020202020204" charset="0"/>
                <a:ea typeface="Open Sans" panose="020B0604020202020204" charset="0"/>
                <a:cs typeface="Open Sans" panose="020B0604020202020204" charset="0"/>
              </a:rPr>
              <a:t>Variabel</a:t>
            </a:r>
            <a:r>
              <a:rPr lang="en-US" sz="1600" dirty="0">
                <a:solidFill>
                  <a:schemeClr val="accent1"/>
                </a:solidFill>
                <a:latin typeface="Open Sans" panose="020B0604020202020204" charset="0"/>
                <a:ea typeface="Open Sans" panose="020B0604020202020204" charset="0"/>
                <a:cs typeface="Open Sans" panose="020B0604020202020204" charset="0"/>
              </a:rPr>
              <a:t> counter </a:t>
            </a:r>
            <a:r>
              <a:rPr lang="en-US" sz="1600" dirty="0" err="1">
                <a:solidFill>
                  <a:schemeClr val="accent1"/>
                </a:solidFill>
                <a:latin typeface="Open Sans" panose="020B0604020202020204" charset="0"/>
                <a:ea typeface="Open Sans" panose="020B0604020202020204" charset="0"/>
                <a:cs typeface="Open Sans" panose="020B0604020202020204" charset="0"/>
              </a:rPr>
              <a:t>meningkat</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ketika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tombol</a:t>
            </a:r>
            <a:r>
              <a:rPr lang="en-US" sz="1600" dirty="0">
                <a:solidFill>
                  <a:schemeClr val="accent1"/>
                </a:solidFill>
                <a:latin typeface="Open Sans" panose="020B0604020202020204" charset="0"/>
                <a:ea typeface="Open Sans" panose="020B0604020202020204" charset="0"/>
                <a:cs typeface="Open Sans" panose="020B0604020202020204" charset="0"/>
              </a:rPr>
              <a:t> LEFT/RIGHT </a:t>
            </a:r>
            <a:r>
              <a:rPr lang="en-US" sz="1600" dirty="0" err="1">
                <a:solidFill>
                  <a:schemeClr val="accent1"/>
                </a:solidFill>
                <a:latin typeface="Open Sans" panose="020B0604020202020204" charset="0"/>
                <a:ea typeface="Open Sans" panose="020B0604020202020204" charset="0"/>
                <a:cs typeface="Open Sans" panose="020B0604020202020204" charset="0"/>
              </a:rPr>
              <a:t>ditekan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Bila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variabel</a:t>
            </a:r>
            <a:r>
              <a:rPr lang="en-US" sz="1600" dirty="0">
                <a:solidFill>
                  <a:schemeClr val="accent1"/>
                </a:solidFill>
                <a:latin typeface="Open Sans" panose="020B0604020202020204" charset="0"/>
                <a:ea typeface="Open Sans" panose="020B0604020202020204" charset="0"/>
                <a:cs typeface="Open Sans" panose="020B0604020202020204" charset="0"/>
              </a:rPr>
              <a:t> counter </a:t>
            </a:r>
            <a:r>
              <a:rPr lang="en-US" sz="1600" dirty="0" err="1">
                <a:solidFill>
                  <a:schemeClr val="accent1"/>
                </a:solidFill>
                <a:latin typeface="Open Sans" panose="020B0604020202020204" charset="0"/>
                <a:ea typeface="Open Sans" panose="020B0604020202020204" charset="0"/>
                <a:cs typeface="Open Sans" panose="020B0604020202020204" charset="0"/>
              </a:rPr>
              <a:t>melebihi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batas</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variabel</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walkCooldown</a:t>
            </a:r>
            <a:r>
              <a:rPr lang="en-US" sz="1600" dirty="0">
                <a:solidFill>
                  <a:schemeClr val="accent1"/>
                </a:solidFill>
                <a:latin typeface="Open Sans" panose="020B0604020202020204" charset="0"/>
                <a:ea typeface="Open Sans" panose="020B0604020202020204" charset="0"/>
                <a:cs typeface="Open Sans" panose="020B0604020202020204" charset="0"/>
              </a:rPr>
              <a:t> yang </a:t>
            </a:r>
            <a:r>
              <a:rPr lang="en-US" sz="1600" dirty="0" err="1">
                <a:solidFill>
                  <a:schemeClr val="accent1"/>
                </a:solidFill>
                <a:latin typeface="Open Sans" panose="020B0604020202020204" charset="0"/>
                <a:ea typeface="Open Sans" panose="020B0604020202020204" charset="0"/>
                <a:cs typeface="Open Sans" panose="020B0604020202020204" charset="0"/>
              </a:rPr>
              <a:t>ditentukan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yaitu</a:t>
            </a:r>
            <a:r>
              <a:rPr lang="en-US" sz="1600" dirty="0">
                <a:solidFill>
                  <a:schemeClr val="accent1"/>
                </a:solidFill>
                <a:latin typeface="Open Sans" panose="020B0604020202020204" charset="0"/>
                <a:ea typeface="Open Sans" panose="020B0604020202020204" charset="0"/>
                <a:cs typeface="Open Sans" panose="020B0604020202020204" charset="0"/>
              </a:rPr>
              <a:t> 5, </a:t>
            </a:r>
            <a:r>
              <a:rPr lang="en-US" sz="1600" dirty="0" err="1">
                <a:solidFill>
                  <a:schemeClr val="accent1"/>
                </a:solidFill>
                <a:latin typeface="Open Sans" panose="020B0604020202020204" charset="0"/>
                <a:ea typeface="Open Sans" panose="020B0604020202020204" charset="0"/>
                <a:cs typeface="Open Sans" panose="020B0604020202020204" charset="0"/>
              </a:rPr>
              <a:t>maka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nilai</a:t>
            </a:r>
            <a:r>
              <a:rPr lang="en-US" sz="1600" dirty="0">
                <a:solidFill>
                  <a:schemeClr val="accent1"/>
                </a:solidFill>
                <a:latin typeface="Open Sans" panose="020B0604020202020204" charset="0"/>
                <a:ea typeface="Open Sans" panose="020B0604020202020204" charset="0"/>
                <a:cs typeface="Open Sans" panose="020B0604020202020204" charset="0"/>
              </a:rPr>
              <a:t> counter </a:t>
            </a:r>
            <a:r>
              <a:rPr lang="en-US" sz="1600" dirty="0" err="1">
                <a:solidFill>
                  <a:schemeClr val="accent1"/>
                </a:solidFill>
                <a:latin typeface="Open Sans" panose="020B0604020202020204" charset="0"/>
                <a:ea typeface="Open Sans" panose="020B0604020202020204" charset="0"/>
                <a:cs typeface="Open Sans" panose="020B0604020202020204" charset="0"/>
              </a:rPr>
              <a:t>kembali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ke</a:t>
            </a:r>
            <a:r>
              <a:rPr lang="en-US" sz="1600" dirty="0">
                <a:solidFill>
                  <a:schemeClr val="accent1"/>
                </a:solidFill>
                <a:latin typeface="Open Sans" panose="020B0604020202020204" charset="0"/>
                <a:ea typeface="Open Sans" panose="020B0604020202020204" charset="0"/>
                <a:cs typeface="Open Sans" panose="020B0604020202020204" charset="0"/>
              </a:rPr>
              <a:t> nol. </a:t>
            </a:r>
          </a:p>
          <a:p>
            <a:endParaRPr lang="en-US" sz="1600" dirty="0">
              <a:solidFill>
                <a:schemeClr val="accent1"/>
              </a:solidFill>
              <a:latin typeface="Open Sans" panose="020B0604020202020204" charset="0"/>
              <a:ea typeface="Open Sans" panose="020B0604020202020204" charset="0"/>
              <a:cs typeface="Open Sans" panose="020B0604020202020204" charset="0"/>
            </a:endParaRPr>
          </a:p>
          <a:p>
            <a:pPr marL="171450" indent="-171450">
              <a:buFont typeface="Arial" panose="020B0604020202020204" pitchFamily="34" charset="0"/>
              <a:buChar char="•"/>
            </a:pPr>
            <a:r>
              <a:rPr lang="en-US" sz="1600" dirty="0">
                <a:solidFill>
                  <a:schemeClr val="accent1"/>
                </a:solidFill>
                <a:latin typeface="Open Sans" panose="020B0604020202020204" charset="0"/>
                <a:ea typeface="Open Sans" panose="020B0604020202020204" charset="0"/>
                <a:cs typeface="Open Sans" panose="020B0604020202020204" charset="0"/>
              </a:rPr>
              <a:t>Agar </a:t>
            </a:r>
            <a:r>
              <a:rPr lang="en-US" sz="1600" dirty="0" err="1">
                <a:solidFill>
                  <a:schemeClr val="accent1"/>
                </a:solidFill>
                <a:latin typeface="Open Sans" panose="020B0604020202020204" charset="0"/>
                <a:ea typeface="Open Sans" panose="020B0604020202020204" charset="0"/>
                <a:cs typeface="Open Sans" panose="020B0604020202020204" charset="0"/>
              </a:rPr>
              <a:t>tidak</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terjadi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gerakan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i="1" dirty="0">
                <a:solidFill>
                  <a:schemeClr val="accent1"/>
                </a:solidFill>
                <a:latin typeface="Open Sans" panose="020B0604020202020204" charset="0"/>
                <a:ea typeface="Open Sans" panose="020B0604020202020204" charset="0"/>
                <a:cs typeface="Open Sans" panose="020B0604020202020204" charset="0"/>
              </a:rPr>
              <a:t>moonwalking</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maka</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tambahkan</a:t>
            </a:r>
            <a:r>
              <a:rPr lang="en-US" sz="1600" dirty="0">
                <a:solidFill>
                  <a:schemeClr val="accent1"/>
                </a:solidFill>
                <a:latin typeface="Open Sans" panose="020B0604020202020204" charset="0"/>
                <a:ea typeface="Open Sans" panose="020B0604020202020204" charset="0"/>
                <a:cs typeface="Open Sans" panose="020B0604020202020204" charset="0"/>
              </a:rPr>
              <a:t> variable </a:t>
            </a:r>
            <a:r>
              <a:rPr lang="en-US" sz="1600" dirty="0" err="1">
                <a:solidFill>
                  <a:schemeClr val="accent1"/>
                </a:solidFill>
                <a:latin typeface="Open Sans" panose="020B0604020202020204" charset="0"/>
                <a:ea typeface="Open Sans" panose="020B0604020202020204" charset="0"/>
                <a:cs typeface="Open Sans" panose="020B0604020202020204" charset="0"/>
              </a:rPr>
              <a:t>images_left</a:t>
            </a:r>
            <a:r>
              <a:rPr lang="en-US" sz="1600" dirty="0">
                <a:solidFill>
                  <a:schemeClr val="accent1"/>
                </a:solidFill>
                <a:latin typeface="Open Sans" panose="020B0604020202020204" charset="0"/>
                <a:ea typeface="Open Sans" panose="020B0604020202020204" charset="0"/>
                <a:cs typeface="Open Sans" panose="020B0604020202020204" charset="0"/>
              </a:rPr>
              <a:t> yang </a:t>
            </a:r>
            <a:r>
              <a:rPr lang="en-US" sz="1600" dirty="0" err="1">
                <a:solidFill>
                  <a:schemeClr val="accent1"/>
                </a:solidFill>
                <a:latin typeface="Open Sans" panose="020B0604020202020204" charset="0"/>
                <a:ea typeface="Open Sans" panose="020B0604020202020204" charset="0"/>
                <a:cs typeface="Open Sans" panose="020B0604020202020204" charset="0"/>
              </a:rPr>
              <a:t>merupakan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balikan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gambar</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dari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images_right</a:t>
            </a:r>
            <a:r>
              <a:rPr lang="en-US" sz="1600" dirty="0">
                <a:solidFill>
                  <a:schemeClr val="accent1"/>
                </a:solidFill>
                <a:latin typeface="Open Sans" panose="020B0604020202020204" charset="0"/>
                <a:ea typeface="Open Sans" panose="020B0604020202020204" charset="0"/>
                <a:cs typeface="Open Sans" panose="020B0604020202020204" charset="0"/>
              </a:rPr>
              <a:t>.</a:t>
            </a:r>
          </a:p>
          <a:p>
            <a:endParaRPr lang="en-US" sz="1600" dirty="0">
              <a:solidFill>
                <a:schemeClr val="accent1"/>
              </a:solidFill>
              <a:latin typeface="Open Sans" panose="020B0604020202020204" charset="0"/>
              <a:ea typeface="Open Sans" panose="020B0604020202020204" charset="0"/>
              <a:cs typeface="Open Sans" panose="020B0604020202020204" charset="0"/>
            </a:endParaRPr>
          </a:p>
          <a:p>
            <a:r>
              <a:rPr lang="en-US" sz="1600" u="sng" dirty="0">
                <a:solidFill>
                  <a:schemeClr val="accent1"/>
                </a:solidFill>
                <a:latin typeface="Open Sans" panose="020B0604020202020204" charset="0"/>
                <a:ea typeface="Open Sans" panose="020B0604020202020204" charset="0"/>
                <a:cs typeface="Open Sans" panose="020B0604020202020204" charset="0"/>
              </a:rPr>
              <a:t>Baris 163 - 166 :</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Menambahkan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komponen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gravitasi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menggunakan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peningkatan</a:t>
            </a:r>
            <a:r>
              <a:rPr lang="en-US" sz="1600" dirty="0">
                <a:solidFill>
                  <a:schemeClr val="accent1"/>
                </a:solidFill>
                <a:latin typeface="Open Sans" panose="020B0604020202020204" charset="0"/>
                <a:ea typeface="Open Sans" panose="020B0604020202020204" charset="0"/>
                <a:cs typeface="Open Sans" panose="020B0604020202020204" charset="0"/>
              </a:rPr>
              <a:t> pada variable </a:t>
            </a:r>
            <a:r>
              <a:rPr lang="en-US" sz="1600" dirty="0" err="1">
                <a:solidFill>
                  <a:schemeClr val="accent1"/>
                </a:solidFill>
                <a:latin typeface="Open Sans" panose="020B0604020202020204" charset="0"/>
                <a:ea typeface="Open Sans" panose="020B0604020202020204" charset="0"/>
                <a:cs typeface="Open Sans" panose="020B0604020202020204" charset="0"/>
              </a:rPr>
              <a:t>vel_y</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dengan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pembatasan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nilai</a:t>
            </a:r>
            <a:r>
              <a:rPr lang="en-US" sz="1600" dirty="0">
                <a:solidFill>
                  <a:schemeClr val="accent1"/>
                </a:solidFill>
                <a:latin typeface="Open Sans" panose="020B0604020202020204" charset="0"/>
                <a:ea typeface="Open Sans" panose="020B0604020202020204" charset="0"/>
                <a:cs typeface="Open Sans" panose="020B0604020202020204" charset="0"/>
              </a:rPr>
              <a:t> 10.</a:t>
            </a:r>
            <a:endParaRPr lang="en-US" sz="1600" u="sng" dirty="0">
              <a:solidFill>
                <a:schemeClr val="accent1"/>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652952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e8c7b80d0d_16_89"/>
          <p:cNvSpPr txBox="1">
            <a:spLocks noGrp="1"/>
          </p:cNvSpPr>
          <p:nvPr>
            <p:ph type="title"/>
          </p:nvPr>
        </p:nvSpPr>
        <p:spPr>
          <a:xfrm>
            <a:off x="838199" y="545914"/>
            <a:ext cx="9983502" cy="1242000"/>
          </a:xfrm>
          <a:prstGeom prst="rect">
            <a:avLst/>
          </a:prstGeom>
        </p:spPr>
        <p:txBody>
          <a:bodyPr spcFirstLastPara="1" wrap="square" lIns="91425" tIns="45700" rIns="91425" bIns="45700" anchor="ctr" anchorCtr="0">
            <a:normAutofit/>
          </a:bodyPr>
          <a:lstStyle/>
          <a:p>
            <a:pPr lvl="0" algn="ctr"/>
            <a:r>
              <a:rPr lang="en-ID" dirty="0" err="1"/>
              <a:t>Mengatur</a:t>
            </a:r>
            <a:r>
              <a:rPr lang="en-ID" dirty="0"/>
              <a:t> </a:t>
            </a:r>
            <a:r>
              <a:rPr lang="en-ID" dirty="0" err="1"/>
              <a:t>Respon</a:t>
            </a:r>
            <a:r>
              <a:rPr lang="en-ID" dirty="0"/>
              <a:t> </a:t>
            </a:r>
            <a:r>
              <a:rPr lang="en-ID" dirty="0" err="1"/>
              <a:t>Pemain</a:t>
            </a:r>
            <a:r>
              <a:rPr lang="en-ID" dirty="0"/>
              <a:t> </a:t>
            </a:r>
            <a:r>
              <a:rPr lang="en-ID" dirty="0" err="1"/>
              <a:t>Terhadap</a:t>
            </a:r>
            <a:r>
              <a:rPr lang="en-ID" dirty="0"/>
              <a:t> </a:t>
            </a:r>
            <a:r>
              <a:rPr lang="en-ID" i="1" dirty="0"/>
              <a:t>Environment</a:t>
            </a:r>
            <a:r>
              <a:rPr lang="en-ID" dirty="0"/>
              <a:t>, </a:t>
            </a:r>
            <a:r>
              <a:rPr lang="en-ID" i="1" dirty="0"/>
              <a:t>Enemies</a:t>
            </a:r>
            <a:r>
              <a:rPr lang="en-ID" dirty="0"/>
              <a:t> , </a:t>
            </a:r>
            <a:r>
              <a:rPr lang="en-ID" i="1" dirty="0"/>
              <a:t>Lava</a:t>
            </a:r>
            <a:r>
              <a:rPr lang="en-ID" dirty="0"/>
              <a:t>  dan </a:t>
            </a:r>
            <a:r>
              <a:rPr lang="en-ID" i="1" dirty="0"/>
              <a:t>Gate</a:t>
            </a:r>
            <a:endParaRPr i="1" dirty="0"/>
          </a:p>
        </p:txBody>
      </p:sp>
      <p:sp>
        <p:nvSpPr>
          <p:cNvPr id="304" name="Google Shape;304;ge8c7b80d0d_16_89"/>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26</a:t>
            </a:fld>
            <a:endParaRPr/>
          </a:p>
        </p:txBody>
      </p:sp>
      <p:pic>
        <p:nvPicPr>
          <p:cNvPr id="5" name="Picture 4" descr="A screenshot of a computer&#10;&#10;Description automatically generated with medium confidence">
            <a:extLst>
              <a:ext uri="{FF2B5EF4-FFF2-40B4-BE49-F238E27FC236}">
                <a16:creationId xmlns:a16="http://schemas.microsoft.com/office/drawing/2014/main" id="{2A342E43-2DAF-524A-857E-45FEB96831F9}"/>
              </a:ext>
            </a:extLst>
          </p:cNvPr>
          <p:cNvPicPr/>
          <p:nvPr/>
        </p:nvPicPr>
        <p:blipFill rotWithShape="1">
          <a:blip r:embed="rId3"/>
          <a:srcRect t="51285" r="50676" b="14673"/>
          <a:stretch/>
        </p:blipFill>
        <p:spPr bwMode="auto">
          <a:xfrm>
            <a:off x="389824" y="1914525"/>
            <a:ext cx="5574030" cy="2163906"/>
          </a:xfrm>
          <a:prstGeom prst="rect">
            <a:avLst/>
          </a:prstGeom>
          <a:ln>
            <a:noFill/>
          </a:ln>
          <a:extLst>
            <a:ext uri="{53640926-AAD7-44D8-BBD7-CCE9431645EC}">
              <a14:shadowObscured xmlns:a14="http://schemas.microsoft.com/office/drawing/2010/main"/>
            </a:ext>
          </a:extLst>
        </p:spPr>
      </p:pic>
      <p:pic>
        <p:nvPicPr>
          <p:cNvPr id="7" name="Picture 6" descr="Text&#10;&#10;Description automatically generated">
            <a:extLst>
              <a:ext uri="{FF2B5EF4-FFF2-40B4-BE49-F238E27FC236}">
                <a16:creationId xmlns:a16="http://schemas.microsoft.com/office/drawing/2014/main" id="{1B9881C5-FA4A-9C4A-B26D-14B73BF67E38}"/>
              </a:ext>
            </a:extLst>
          </p:cNvPr>
          <p:cNvPicPr/>
          <p:nvPr/>
        </p:nvPicPr>
        <p:blipFill rotWithShape="1">
          <a:blip r:embed="rId4"/>
          <a:srcRect t="14420" r="48150" b="58625"/>
          <a:stretch/>
        </p:blipFill>
        <p:spPr bwMode="auto">
          <a:xfrm>
            <a:off x="362113" y="4500726"/>
            <a:ext cx="5574030" cy="161099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8CDDC065-9329-E542-9904-7B66A063D84A}"/>
              </a:ext>
            </a:extLst>
          </p:cNvPr>
          <p:cNvSpPr txBox="1"/>
          <p:nvPr/>
        </p:nvSpPr>
        <p:spPr>
          <a:xfrm>
            <a:off x="5908431" y="1838066"/>
            <a:ext cx="4793782" cy="4339650"/>
          </a:xfrm>
          <a:prstGeom prst="rect">
            <a:avLst/>
          </a:prstGeom>
          <a:solidFill>
            <a:schemeClr val="lt1">
              <a:alpha val="48000"/>
            </a:schemeClr>
          </a:solidFill>
        </p:spPr>
        <p:txBody>
          <a:bodyPr wrap="square" rtlCol="0">
            <a:spAutoFit/>
          </a:bodyPr>
          <a:lstStyle/>
          <a:p>
            <a:r>
              <a:rPr lang="en-US" sz="1200" u="sng" dirty="0">
                <a:solidFill>
                  <a:schemeClr val="accent1"/>
                </a:solidFill>
                <a:latin typeface="Open Sans" panose="020B0604020202020204" charset="0"/>
                <a:ea typeface="Open Sans" panose="020B0604020202020204" charset="0"/>
                <a:cs typeface="Open Sans" panose="020B0604020202020204" charset="0"/>
              </a:rPr>
              <a:t>Baris 169 – 184 :</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Mendefinisikan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respon</a:t>
            </a:r>
            <a:r>
              <a:rPr lang="en-US" sz="1200" dirty="0">
                <a:solidFill>
                  <a:schemeClr val="accent1"/>
                </a:solidFill>
                <a:latin typeface="Open Sans" panose="020B0604020202020204" charset="0"/>
                <a:ea typeface="Open Sans" panose="020B0604020202020204" charset="0"/>
                <a:cs typeface="Open Sans" panose="020B0604020202020204" charset="0"/>
              </a:rPr>
              <a:t> PEMAIN </a:t>
            </a:r>
            <a:r>
              <a:rPr lang="en-US" sz="1200" dirty="0" err="1">
                <a:solidFill>
                  <a:schemeClr val="accent1"/>
                </a:solidFill>
                <a:latin typeface="Open Sans" panose="020B0604020202020204" charset="0"/>
                <a:ea typeface="Open Sans" panose="020B0604020202020204" charset="0"/>
                <a:cs typeface="Open Sans" panose="020B0604020202020204" charset="0"/>
              </a:rPr>
              <a:t>terhadap</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benturan</a:t>
            </a:r>
            <a:r>
              <a:rPr lang="en-US" sz="1200" dirty="0">
                <a:solidFill>
                  <a:schemeClr val="accent1"/>
                </a:solidFill>
                <a:latin typeface="Open Sans" panose="020B0604020202020204" charset="0"/>
                <a:ea typeface="Open Sans" panose="020B0604020202020204" charset="0"/>
                <a:cs typeface="Open Sans" panose="020B0604020202020204" charset="0"/>
              </a:rPr>
              <a:t> pada </a:t>
            </a:r>
            <a:r>
              <a:rPr lang="en-US" sz="1200" dirty="0" err="1">
                <a:solidFill>
                  <a:schemeClr val="accent1"/>
                </a:solidFill>
                <a:latin typeface="Open Sans" panose="020B0604020202020204" charset="0"/>
                <a:ea typeface="Open Sans" panose="020B0604020202020204" charset="0"/>
                <a:cs typeface="Open Sans" panose="020B0604020202020204" charset="0"/>
              </a:rPr>
              <a:t>lingkungan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permainan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musuh</a:t>
            </a:r>
            <a:r>
              <a:rPr lang="en-US" sz="1200" dirty="0">
                <a:solidFill>
                  <a:schemeClr val="accent1"/>
                </a:solidFill>
                <a:latin typeface="Open Sans" panose="020B0604020202020204" charset="0"/>
                <a:ea typeface="Open Sans" panose="020B0604020202020204" charset="0"/>
                <a:cs typeface="Open Sans" panose="020B0604020202020204" charset="0"/>
              </a:rPr>
              <a:t>, lahar dan gate (exit).</a:t>
            </a:r>
          </a:p>
          <a:p>
            <a:endParaRPr lang="en-US" sz="1200" dirty="0">
              <a:solidFill>
                <a:schemeClr val="accent1"/>
              </a:solidFill>
              <a:latin typeface="Open Sans" panose="020B0604020202020204" charset="0"/>
              <a:ea typeface="Open Sans" panose="020B0604020202020204" charset="0"/>
              <a:cs typeface="Open Sans" panose="020B0604020202020204" charset="0"/>
            </a:endParaRPr>
          </a:p>
          <a:p>
            <a:r>
              <a:rPr lang="en-US" sz="1200" dirty="0">
                <a:solidFill>
                  <a:schemeClr val="accent1"/>
                </a:solidFill>
                <a:latin typeface="Open Sans" panose="020B0604020202020204" charset="0"/>
                <a:ea typeface="Open Sans" panose="020B0604020202020204" charset="0"/>
                <a:cs typeface="Open Sans" panose="020B0604020202020204" charset="0"/>
              </a:rPr>
              <a:t>PEMAIN dan </a:t>
            </a:r>
            <a:r>
              <a:rPr lang="en-US" sz="1200" dirty="0" err="1">
                <a:solidFill>
                  <a:schemeClr val="accent1"/>
                </a:solidFill>
                <a:latin typeface="Open Sans" panose="020B0604020202020204" charset="0"/>
                <a:ea typeface="Open Sans" panose="020B0604020202020204" charset="0"/>
                <a:cs typeface="Open Sans" panose="020B0604020202020204" charset="0"/>
              </a:rPr>
              <a:t>lingkungan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permainan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berbentuk</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kotak</a:t>
            </a:r>
            <a:r>
              <a:rPr lang="en-US" sz="1200" dirty="0">
                <a:solidFill>
                  <a:schemeClr val="accent1"/>
                </a:solidFill>
                <a:latin typeface="Open Sans" panose="020B0604020202020204" charset="0"/>
                <a:ea typeface="Open Sans" panose="020B0604020202020204" charset="0"/>
                <a:cs typeface="Open Sans" panose="020B0604020202020204" charset="0"/>
              </a:rPr>
              <a:t> (tile). </a:t>
            </a:r>
            <a:r>
              <a:rPr lang="en-US" sz="1200" dirty="0" err="1">
                <a:solidFill>
                  <a:schemeClr val="accent1"/>
                </a:solidFill>
                <a:latin typeface="Open Sans" panose="020B0604020202020204" charset="0"/>
                <a:ea typeface="Open Sans" panose="020B0604020202020204" charset="0"/>
                <a:cs typeface="Open Sans" panose="020B0604020202020204" charset="0"/>
              </a:rPr>
              <a:t>Untuk</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mengatur</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respon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benturan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secara</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konsep</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dibuat</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kotak</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baru</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secara</a:t>
            </a:r>
            <a:r>
              <a:rPr lang="en-US" sz="1200" dirty="0">
                <a:solidFill>
                  <a:schemeClr val="accent1"/>
                </a:solidFill>
                <a:latin typeface="Open Sans" panose="020B0604020202020204" charset="0"/>
                <a:ea typeface="Open Sans" panose="020B0604020202020204" charset="0"/>
                <a:cs typeface="Open Sans" panose="020B0604020202020204" charset="0"/>
              </a:rPr>
              <a:t> dummy yang </a:t>
            </a:r>
            <a:r>
              <a:rPr lang="en-US" sz="1200" dirty="0" err="1">
                <a:solidFill>
                  <a:schemeClr val="accent1"/>
                </a:solidFill>
                <a:latin typeface="Open Sans" panose="020B0604020202020204" charset="0"/>
                <a:ea typeface="Open Sans" panose="020B0604020202020204" charset="0"/>
                <a:cs typeface="Open Sans" panose="020B0604020202020204" charset="0"/>
              </a:rPr>
              <a:t>akan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mendemonstrasikan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kondisi</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benturan</a:t>
            </a:r>
            <a:r>
              <a:rPr lang="en-US" sz="1200" dirty="0">
                <a:solidFill>
                  <a:schemeClr val="accent1"/>
                </a:solidFill>
                <a:latin typeface="Open Sans" panose="020B0604020202020204" charset="0"/>
                <a:ea typeface="Open Sans" panose="020B0604020202020204" charset="0"/>
                <a:cs typeface="Open Sans" panose="020B0604020202020204" charset="0"/>
              </a:rPr>
              <a:t>.</a:t>
            </a:r>
          </a:p>
          <a:p>
            <a:endParaRPr lang="en-US" sz="1200" dirty="0">
              <a:solidFill>
                <a:schemeClr val="accent1"/>
              </a:solidFill>
              <a:latin typeface="Open Sans" panose="020B0604020202020204" charset="0"/>
              <a:ea typeface="Open Sans" panose="020B0604020202020204" charset="0"/>
              <a:cs typeface="Open Sans" panose="020B0604020202020204" charset="0"/>
            </a:endParaRPr>
          </a:p>
          <a:p>
            <a:r>
              <a:rPr lang="en-US" sz="1200" dirty="0" err="1">
                <a:solidFill>
                  <a:schemeClr val="accent1"/>
                </a:solidFill>
                <a:latin typeface="Open Sans" panose="020B0604020202020204" charset="0"/>
                <a:ea typeface="Open Sans" panose="020B0604020202020204" charset="0"/>
                <a:cs typeface="Open Sans" panose="020B0604020202020204" charset="0"/>
              </a:rPr>
              <a:t>Bila</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terjadi</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benturan</a:t>
            </a:r>
            <a:r>
              <a:rPr lang="en-US" sz="1200" dirty="0">
                <a:solidFill>
                  <a:schemeClr val="accent1"/>
                </a:solidFill>
                <a:latin typeface="Open Sans" panose="020B0604020202020204" charset="0"/>
                <a:ea typeface="Open Sans" panose="020B0604020202020204" charset="0"/>
                <a:cs typeface="Open Sans" panose="020B0604020202020204" charset="0"/>
              </a:rPr>
              <a:t> pada </a:t>
            </a:r>
            <a:r>
              <a:rPr lang="en-US" sz="1200" dirty="0" err="1">
                <a:solidFill>
                  <a:schemeClr val="accent1"/>
                </a:solidFill>
                <a:latin typeface="Open Sans" panose="020B0604020202020204" charset="0"/>
                <a:ea typeface="Open Sans" panose="020B0604020202020204" charset="0"/>
                <a:cs typeface="Open Sans" panose="020B0604020202020204" charset="0"/>
              </a:rPr>
              <a:t>lingkungan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permainan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dalam</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arah</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kiri-kanan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sumbu</a:t>
            </a:r>
            <a:r>
              <a:rPr lang="en-US" sz="1200" dirty="0">
                <a:solidFill>
                  <a:schemeClr val="accent1"/>
                </a:solidFill>
                <a:latin typeface="Open Sans" panose="020B0604020202020204" charset="0"/>
                <a:ea typeface="Open Sans" panose="020B0604020202020204" charset="0"/>
                <a:cs typeface="Open Sans" panose="020B0604020202020204" charset="0"/>
              </a:rPr>
              <a:t> x), </a:t>
            </a:r>
            <a:r>
              <a:rPr lang="en-US" sz="1200" dirty="0" err="1">
                <a:solidFill>
                  <a:schemeClr val="accent1"/>
                </a:solidFill>
                <a:latin typeface="Open Sans" panose="020B0604020202020204" charset="0"/>
                <a:ea typeface="Open Sans" panose="020B0604020202020204" charset="0"/>
                <a:cs typeface="Open Sans" panose="020B0604020202020204" charset="0"/>
              </a:rPr>
              <a:t>maka</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tidak</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ada</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pergerakan</a:t>
            </a:r>
            <a:r>
              <a:rPr lang="en-US" sz="1200" dirty="0">
                <a:solidFill>
                  <a:schemeClr val="accent1"/>
                </a:solidFill>
                <a:latin typeface="Open Sans" panose="020B0604020202020204" charset="0"/>
                <a:ea typeface="Open Sans" panose="020B0604020202020204" charset="0"/>
                <a:cs typeface="Open Sans" panose="020B0604020202020204" charset="0"/>
              </a:rPr>
              <a:t>.</a:t>
            </a:r>
          </a:p>
          <a:p>
            <a:endParaRPr lang="en-US" sz="1200" dirty="0">
              <a:solidFill>
                <a:schemeClr val="accent1"/>
              </a:solidFill>
              <a:latin typeface="Open Sans" panose="020B0604020202020204" charset="0"/>
              <a:ea typeface="Open Sans" panose="020B0604020202020204" charset="0"/>
              <a:cs typeface="Open Sans" panose="020B0604020202020204" charset="0"/>
            </a:endParaRPr>
          </a:p>
          <a:p>
            <a:r>
              <a:rPr lang="en-US" sz="1200" dirty="0" err="1">
                <a:solidFill>
                  <a:schemeClr val="accent1"/>
                </a:solidFill>
                <a:latin typeface="Open Sans" panose="020B0604020202020204" charset="0"/>
                <a:ea typeface="Open Sans" panose="020B0604020202020204" charset="0"/>
                <a:cs typeface="Open Sans" panose="020B0604020202020204" charset="0"/>
              </a:rPr>
              <a:t>Bila</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terjadi</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benturan</a:t>
            </a:r>
            <a:r>
              <a:rPr lang="en-US" sz="1200" dirty="0">
                <a:solidFill>
                  <a:schemeClr val="accent1"/>
                </a:solidFill>
                <a:latin typeface="Open Sans" panose="020B0604020202020204" charset="0"/>
                <a:ea typeface="Open Sans" panose="020B0604020202020204" charset="0"/>
                <a:cs typeface="Open Sans" panose="020B0604020202020204" charset="0"/>
              </a:rPr>
              <a:t> pada </a:t>
            </a:r>
            <a:r>
              <a:rPr lang="en-US" sz="1200" dirty="0" err="1">
                <a:solidFill>
                  <a:schemeClr val="accent1"/>
                </a:solidFill>
                <a:latin typeface="Open Sans" panose="020B0604020202020204" charset="0"/>
                <a:ea typeface="Open Sans" panose="020B0604020202020204" charset="0"/>
                <a:cs typeface="Open Sans" panose="020B0604020202020204" charset="0"/>
              </a:rPr>
              <a:t>lingkungan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permainan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dalam</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arah</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atas-bawah</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sumbu</a:t>
            </a:r>
            <a:r>
              <a:rPr lang="en-US" sz="1200" dirty="0">
                <a:solidFill>
                  <a:schemeClr val="accent1"/>
                </a:solidFill>
                <a:latin typeface="Open Sans" panose="020B0604020202020204" charset="0"/>
                <a:ea typeface="Open Sans" panose="020B0604020202020204" charset="0"/>
                <a:cs typeface="Open Sans" panose="020B0604020202020204" charset="0"/>
              </a:rPr>
              <a:t> y), </a:t>
            </a:r>
            <a:r>
              <a:rPr lang="en-US" sz="1200" dirty="0" err="1">
                <a:solidFill>
                  <a:schemeClr val="accent1"/>
                </a:solidFill>
                <a:latin typeface="Open Sans" panose="020B0604020202020204" charset="0"/>
                <a:ea typeface="Open Sans" panose="020B0604020202020204" charset="0"/>
                <a:cs typeface="Open Sans" panose="020B0604020202020204" charset="0"/>
              </a:rPr>
              <a:t>maka</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pergerakan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maksimal</a:t>
            </a:r>
            <a:r>
              <a:rPr lang="en-US" sz="1200" dirty="0">
                <a:solidFill>
                  <a:schemeClr val="accent1"/>
                </a:solidFill>
                <a:latin typeface="Open Sans" panose="020B0604020202020204" charset="0"/>
                <a:ea typeface="Open Sans" panose="020B0604020202020204" charset="0"/>
                <a:cs typeface="Open Sans" panose="020B0604020202020204" charset="0"/>
              </a:rPr>
              <a:t> yang </a:t>
            </a:r>
            <a:r>
              <a:rPr lang="en-US" sz="1200" dirty="0" err="1">
                <a:solidFill>
                  <a:schemeClr val="accent1"/>
                </a:solidFill>
                <a:latin typeface="Open Sans" panose="020B0604020202020204" charset="0"/>
                <a:ea typeface="Open Sans" panose="020B0604020202020204" charset="0"/>
                <a:cs typeface="Open Sans" panose="020B0604020202020204" charset="0"/>
              </a:rPr>
              <a:t>dilakukan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adalah</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selisih</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antara</a:t>
            </a:r>
            <a:r>
              <a:rPr lang="en-US" sz="1200" dirty="0">
                <a:solidFill>
                  <a:schemeClr val="accent1"/>
                </a:solidFill>
                <a:latin typeface="Open Sans" panose="020B0604020202020204" charset="0"/>
                <a:ea typeface="Open Sans" panose="020B0604020202020204" charset="0"/>
                <a:cs typeface="Open Sans" panose="020B0604020202020204" charset="0"/>
              </a:rPr>
              <a:t> PEMAIN dan </a:t>
            </a:r>
            <a:r>
              <a:rPr lang="en-US" sz="1200" dirty="0" err="1">
                <a:solidFill>
                  <a:schemeClr val="accent1"/>
                </a:solidFill>
                <a:latin typeface="Open Sans" panose="020B0604020202020204" charset="0"/>
                <a:ea typeface="Open Sans" panose="020B0604020202020204" charset="0"/>
                <a:cs typeface="Open Sans" panose="020B0604020202020204" charset="0"/>
              </a:rPr>
              <a:t>kotak</a:t>
            </a:r>
            <a:r>
              <a:rPr lang="en-US" sz="1200" dirty="0">
                <a:solidFill>
                  <a:schemeClr val="accent1"/>
                </a:solidFill>
                <a:latin typeface="Open Sans" panose="020B0604020202020204" charset="0"/>
                <a:ea typeface="Open Sans" panose="020B0604020202020204" charset="0"/>
                <a:cs typeface="Open Sans" panose="020B0604020202020204" charset="0"/>
              </a:rPr>
              <a:t> pada </a:t>
            </a:r>
            <a:r>
              <a:rPr lang="en-US" sz="1200" dirty="0" err="1">
                <a:solidFill>
                  <a:schemeClr val="accent1"/>
                </a:solidFill>
                <a:latin typeface="Open Sans" panose="020B0604020202020204" charset="0"/>
                <a:ea typeface="Open Sans" panose="020B0604020202020204" charset="0"/>
                <a:cs typeface="Open Sans" panose="020B0604020202020204" charset="0"/>
              </a:rPr>
              <a:t>lingkungan</a:t>
            </a:r>
            <a:r>
              <a:rPr lang="en-US" sz="1200" dirty="0">
                <a:solidFill>
                  <a:schemeClr val="accent1"/>
                </a:solidFill>
                <a:latin typeface="Open Sans" panose="020B0604020202020204" charset="0"/>
                <a:ea typeface="Open Sans" panose="020B0604020202020204" charset="0"/>
                <a:cs typeface="Open Sans" panose="020B0604020202020204" charset="0"/>
              </a:rPr>
              <a:t>.</a:t>
            </a:r>
          </a:p>
          <a:p>
            <a:endParaRPr lang="en-US" sz="1200" dirty="0">
              <a:solidFill>
                <a:schemeClr val="accent1"/>
              </a:solidFill>
              <a:latin typeface="Open Sans" panose="020B0604020202020204" charset="0"/>
              <a:ea typeface="Open Sans" panose="020B0604020202020204" charset="0"/>
              <a:cs typeface="Open Sans" panose="020B0604020202020204" charset="0"/>
            </a:endParaRPr>
          </a:p>
          <a:p>
            <a:r>
              <a:rPr lang="en-US" sz="1200" u="sng" dirty="0">
                <a:solidFill>
                  <a:schemeClr val="accent1"/>
                </a:solidFill>
                <a:latin typeface="Open Sans" panose="020B0604020202020204" charset="0"/>
                <a:ea typeface="Open Sans" panose="020B0604020202020204" charset="0"/>
                <a:cs typeface="Open Sans" panose="020B0604020202020204" charset="0"/>
              </a:rPr>
              <a:t>Baris 188 – 199 :</a:t>
            </a:r>
            <a:endParaRPr lang="en-US" sz="1200" dirty="0">
              <a:solidFill>
                <a:schemeClr val="accent1"/>
              </a:solidFill>
              <a:latin typeface="Open Sans" panose="020B0604020202020204" charset="0"/>
              <a:ea typeface="Open Sans" panose="020B0604020202020204" charset="0"/>
              <a:cs typeface="Open Sans" panose="020B0604020202020204" charset="0"/>
            </a:endParaRPr>
          </a:p>
          <a:p>
            <a:r>
              <a:rPr lang="en-US" sz="1200" dirty="0" err="1">
                <a:solidFill>
                  <a:schemeClr val="accent1"/>
                </a:solidFill>
                <a:latin typeface="Open Sans" panose="020B0604020202020204" charset="0"/>
                <a:ea typeface="Open Sans" panose="020B0604020202020204" charset="0"/>
                <a:cs typeface="Open Sans" panose="020B0604020202020204" charset="0"/>
              </a:rPr>
              <a:t>Bila</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terjadi</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benturan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dengan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musuh</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maka</a:t>
            </a:r>
            <a:r>
              <a:rPr lang="en-US" sz="1200" dirty="0">
                <a:solidFill>
                  <a:schemeClr val="accent1"/>
                </a:solidFill>
                <a:latin typeface="Open Sans" panose="020B0604020202020204" charset="0"/>
                <a:ea typeface="Open Sans" panose="020B0604020202020204" charset="0"/>
                <a:cs typeface="Open Sans" panose="020B0604020202020204" charset="0"/>
              </a:rPr>
              <a:t> PEMAIN </a:t>
            </a:r>
            <a:r>
              <a:rPr lang="en-US" sz="1200" dirty="0" err="1">
                <a:solidFill>
                  <a:schemeClr val="accent1"/>
                </a:solidFill>
                <a:latin typeface="Open Sans" panose="020B0604020202020204" charset="0"/>
                <a:ea typeface="Open Sans" panose="020B0604020202020204" charset="0"/>
                <a:cs typeface="Open Sans" panose="020B0604020202020204" charset="0"/>
              </a:rPr>
              <a:t>mati</a:t>
            </a:r>
            <a:r>
              <a:rPr lang="en-US" sz="1200" dirty="0">
                <a:solidFill>
                  <a:schemeClr val="accent1"/>
                </a:solidFill>
                <a:latin typeface="Open Sans" panose="020B0604020202020204" charset="0"/>
                <a:ea typeface="Open Sans" panose="020B0604020202020204" charset="0"/>
                <a:cs typeface="Open Sans" panose="020B0604020202020204" charset="0"/>
              </a:rPr>
              <a:t>.</a:t>
            </a:r>
          </a:p>
          <a:p>
            <a:endParaRPr lang="en-US" sz="1200" dirty="0">
              <a:solidFill>
                <a:schemeClr val="accent1"/>
              </a:solidFill>
              <a:latin typeface="Open Sans" panose="020B0604020202020204" charset="0"/>
              <a:ea typeface="Open Sans" panose="020B0604020202020204" charset="0"/>
              <a:cs typeface="Open Sans" panose="020B0604020202020204" charset="0"/>
            </a:endParaRPr>
          </a:p>
          <a:p>
            <a:r>
              <a:rPr lang="en-US" sz="1200" dirty="0" err="1">
                <a:solidFill>
                  <a:schemeClr val="accent1"/>
                </a:solidFill>
                <a:latin typeface="Open Sans" panose="020B0604020202020204" charset="0"/>
                <a:ea typeface="Open Sans" panose="020B0604020202020204" charset="0"/>
                <a:cs typeface="Open Sans" panose="020B0604020202020204" charset="0"/>
              </a:rPr>
              <a:t>Bila</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terjadi</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benturan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dengan</a:t>
            </a:r>
            <a:r>
              <a:rPr lang="en-US" sz="1200" dirty="0">
                <a:solidFill>
                  <a:schemeClr val="accent1"/>
                </a:solidFill>
                <a:latin typeface="Open Sans" panose="020B0604020202020204" charset="0"/>
                <a:ea typeface="Open Sans" panose="020B0604020202020204" charset="0"/>
                <a:cs typeface="Open Sans" panose="020B0604020202020204" charset="0"/>
              </a:rPr>
              <a:t> lahar, </a:t>
            </a:r>
            <a:r>
              <a:rPr lang="en-US" sz="1200" dirty="0" err="1">
                <a:solidFill>
                  <a:schemeClr val="accent1"/>
                </a:solidFill>
                <a:latin typeface="Open Sans" panose="020B0604020202020204" charset="0"/>
                <a:ea typeface="Open Sans" panose="020B0604020202020204" charset="0"/>
                <a:cs typeface="Open Sans" panose="020B0604020202020204" charset="0"/>
              </a:rPr>
              <a:t>maka</a:t>
            </a:r>
            <a:r>
              <a:rPr lang="en-US" sz="1200" dirty="0">
                <a:solidFill>
                  <a:schemeClr val="accent1"/>
                </a:solidFill>
                <a:latin typeface="Open Sans" panose="020B0604020202020204" charset="0"/>
                <a:ea typeface="Open Sans" panose="020B0604020202020204" charset="0"/>
                <a:cs typeface="Open Sans" panose="020B0604020202020204" charset="0"/>
              </a:rPr>
              <a:t> PEMAIN </a:t>
            </a:r>
            <a:r>
              <a:rPr lang="en-US" sz="1200" dirty="0" err="1">
                <a:solidFill>
                  <a:schemeClr val="accent1"/>
                </a:solidFill>
                <a:latin typeface="Open Sans" panose="020B0604020202020204" charset="0"/>
                <a:ea typeface="Open Sans" panose="020B0604020202020204" charset="0"/>
                <a:cs typeface="Open Sans" panose="020B0604020202020204" charset="0"/>
              </a:rPr>
              <a:t>mati</a:t>
            </a:r>
            <a:r>
              <a:rPr lang="en-US" sz="1200" dirty="0">
                <a:solidFill>
                  <a:schemeClr val="accent1"/>
                </a:solidFill>
                <a:latin typeface="Open Sans" panose="020B0604020202020204" charset="0"/>
                <a:ea typeface="Open Sans" panose="020B0604020202020204" charset="0"/>
                <a:cs typeface="Open Sans" panose="020B0604020202020204" charset="0"/>
              </a:rPr>
              <a:t>.</a:t>
            </a:r>
          </a:p>
          <a:p>
            <a:endParaRPr lang="en-US" sz="1200" dirty="0">
              <a:solidFill>
                <a:schemeClr val="accent1"/>
              </a:solidFill>
              <a:latin typeface="Open Sans" panose="020B0604020202020204" charset="0"/>
              <a:ea typeface="Open Sans" panose="020B0604020202020204" charset="0"/>
              <a:cs typeface="Open Sans" panose="020B0604020202020204" charset="0"/>
            </a:endParaRPr>
          </a:p>
          <a:p>
            <a:r>
              <a:rPr lang="en-US" sz="1200" dirty="0" err="1">
                <a:solidFill>
                  <a:schemeClr val="accent1"/>
                </a:solidFill>
                <a:latin typeface="Open Sans" panose="020B0604020202020204" charset="0"/>
                <a:ea typeface="Open Sans" panose="020B0604020202020204" charset="0"/>
                <a:cs typeface="Open Sans" panose="020B0604020202020204" charset="0"/>
              </a:rPr>
              <a:t>Bila</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terjadi</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benturan</a:t>
            </a:r>
            <a:r>
              <a:rPr lang="en-US" sz="1200" dirty="0">
                <a:solidFill>
                  <a:schemeClr val="accent1"/>
                </a:solidFill>
                <a:latin typeface="Open Sans" panose="020B0604020202020204" charset="0"/>
                <a:ea typeface="Open Sans" panose="020B0604020202020204" charset="0"/>
                <a:cs typeface="Open Sans" panose="020B0604020202020204" charset="0"/>
              </a:rPr>
              <a:t> </a:t>
            </a:r>
            <a:r>
              <a:rPr lang="en-US" sz="1200" dirty="0" err="1">
                <a:solidFill>
                  <a:schemeClr val="accent1"/>
                </a:solidFill>
                <a:latin typeface="Open Sans" panose="020B0604020202020204" charset="0"/>
                <a:ea typeface="Open Sans" panose="020B0604020202020204" charset="0"/>
                <a:cs typeface="Open Sans" panose="020B0604020202020204" charset="0"/>
              </a:rPr>
              <a:t>dengan</a:t>
            </a:r>
            <a:r>
              <a:rPr lang="en-US" sz="1200" dirty="0">
                <a:solidFill>
                  <a:schemeClr val="accent1"/>
                </a:solidFill>
                <a:latin typeface="Open Sans" panose="020B0604020202020204" charset="0"/>
                <a:ea typeface="Open Sans" panose="020B0604020202020204" charset="0"/>
                <a:cs typeface="Open Sans" panose="020B0604020202020204" charset="0"/>
              </a:rPr>
              <a:t> GERBANG, </a:t>
            </a:r>
            <a:r>
              <a:rPr lang="en-US" sz="1200" dirty="0" err="1">
                <a:solidFill>
                  <a:schemeClr val="accent1"/>
                </a:solidFill>
                <a:latin typeface="Open Sans" panose="020B0604020202020204" charset="0"/>
                <a:ea typeface="Open Sans" panose="020B0604020202020204" charset="0"/>
                <a:cs typeface="Open Sans" panose="020B0604020202020204" charset="0"/>
              </a:rPr>
              <a:t>maka</a:t>
            </a:r>
            <a:r>
              <a:rPr lang="en-US" sz="1200" dirty="0">
                <a:solidFill>
                  <a:schemeClr val="accent1"/>
                </a:solidFill>
                <a:latin typeface="Open Sans" panose="020B0604020202020204" charset="0"/>
                <a:ea typeface="Open Sans" panose="020B0604020202020204" charset="0"/>
                <a:cs typeface="Open Sans" panose="020B0604020202020204" charset="0"/>
              </a:rPr>
              <a:t> PEMAIN </a:t>
            </a:r>
            <a:r>
              <a:rPr lang="en-US" sz="1200" dirty="0" err="1">
                <a:solidFill>
                  <a:schemeClr val="accent1"/>
                </a:solidFill>
                <a:latin typeface="Open Sans" panose="020B0604020202020204" charset="0"/>
                <a:ea typeface="Open Sans" panose="020B0604020202020204" charset="0"/>
                <a:cs typeface="Open Sans" panose="020B0604020202020204" charset="0"/>
              </a:rPr>
              <a:t>hidup</a:t>
            </a:r>
            <a:r>
              <a:rPr lang="en-US" sz="1200" dirty="0">
                <a:solidFill>
                  <a:schemeClr val="accent1"/>
                </a:solidFill>
                <a:latin typeface="Open Sans" panose="020B0604020202020204" charset="0"/>
                <a:ea typeface="Open Sans" panose="020B0604020202020204" charset="0"/>
                <a:cs typeface="Open Sans" panose="020B0604020202020204" charset="0"/>
              </a:rPr>
              <a:t>.</a:t>
            </a:r>
          </a:p>
          <a:p>
            <a:pPr marL="171450" indent="-171450">
              <a:buFontTx/>
              <a:buChar char="-"/>
            </a:pPr>
            <a:endParaRPr lang="en-US" sz="1200" dirty="0">
              <a:solidFill>
                <a:schemeClr val="accent1"/>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481269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e8c7b80d0d_16_89"/>
          <p:cNvSpPr txBox="1">
            <a:spLocks noGrp="1"/>
          </p:cNvSpPr>
          <p:nvPr>
            <p:ph type="title"/>
          </p:nvPr>
        </p:nvSpPr>
        <p:spPr>
          <a:xfrm>
            <a:off x="838199" y="545914"/>
            <a:ext cx="3692237" cy="1242000"/>
          </a:xfrm>
          <a:prstGeom prst="rect">
            <a:avLst/>
          </a:prstGeom>
        </p:spPr>
        <p:txBody>
          <a:bodyPr spcFirstLastPara="1" wrap="square" lIns="91425" tIns="45700" rIns="91425" bIns="45700" anchor="ctr" anchorCtr="0">
            <a:noAutofit/>
          </a:bodyPr>
          <a:lstStyle/>
          <a:p>
            <a:pPr lvl="0" algn="ctr"/>
            <a:r>
              <a:rPr lang="en-ID" sz="2800" dirty="0" err="1"/>
              <a:t>Mengatur</a:t>
            </a:r>
            <a:r>
              <a:rPr lang="en-ID" sz="2800" dirty="0"/>
              <a:t> </a:t>
            </a:r>
            <a:r>
              <a:rPr lang="en-ID" sz="2800" dirty="0" err="1"/>
              <a:t>Respon</a:t>
            </a:r>
            <a:r>
              <a:rPr lang="en-ID" sz="2800" dirty="0"/>
              <a:t> </a:t>
            </a:r>
            <a:r>
              <a:rPr lang="en-ID" sz="2800" dirty="0" err="1"/>
              <a:t>Pemain</a:t>
            </a:r>
            <a:r>
              <a:rPr lang="en-ID" sz="2800" dirty="0"/>
              <a:t> </a:t>
            </a:r>
            <a:br>
              <a:rPr lang="en-ID" sz="2800" dirty="0"/>
            </a:br>
            <a:r>
              <a:rPr lang="en-ID" sz="2800" dirty="0" err="1"/>
              <a:t>Terhadap</a:t>
            </a:r>
            <a:r>
              <a:rPr lang="en-ID" sz="2800" dirty="0"/>
              <a:t> Platform</a:t>
            </a:r>
            <a:endParaRPr sz="2800" i="1" dirty="0"/>
          </a:p>
        </p:txBody>
      </p:sp>
      <p:sp>
        <p:nvSpPr>
          <p:cNvPr id="304" name="Google Shape;304;ge8c7b80d0d_16_89"/>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27</a:t>
            </a:fld>
            <a:endParaRPr/>
          </a:p>
        </p:txBody>
      </p:sp>
      <p:pic>
        <p:nvPicPr>
          <p:cNvPr id="9" name="Picture 8">
            <a:extLst>
              <a:ext uri="{FF2B5EF4-FFF2-40B4-BE49-F238E27FC236}">
                <a16:creationId xmlns:a16="http://schemas.microsoft.com/office/drawing/2014/main" id="{F5FCB4E1-68D2-0442-839A-02E3AC413CCF}"/>
              </a:ext>
            </a:extLst>
          </p:cNvPr>
          <p:cNvPicPr/>
          <p:nvPr/>
        </p:nvPicPr>
        <p:blipFill rotWithShape="1">
          <a:blip r:embed="rId3">
            <a:extLst>
              <a:ext uri="{28A0092B-C50C-407E-A947-70E740481C1C}">
                <a14:useLocalDpi xmlns:a14="http://schemas.microsoft.com/office/drawing/2010/main" val="0"/>
              </a:ext>
            </a:extLst>
          </a:blip>
          <a:srcRect t="23811" r="28308" b="29592"/>
          <a:stretch/>
        </p:blipFill>
        <p:spPr bwMode="auto">
          <a:xfrm>
            <a:off x="4882598" y="466145"/>
            <a:ext cx="6696692" cy="2555302"/>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07A6FB0E-BBD6-2F44-BFBD-713C61FAF702}"/>
              </a:ext>
            </a:extLst>
          </p:cNvPr>
          <p:cNvSpPr txBox="1"/>
          <p:nvPr/>
        </p:nvSpPr>
        <p:spPr>
          <a:xfrm>
            <a:off x="418399" y="3118365"/>
            <a:ext cx="10403303" cy="3539430"/>
          </a:xfrm>
          <a:prstGeom prst="rect">
            <a:avLst/>
          </a:prstGeom>
          <a:solidFill>
            <a:schemeClr val="lt1">
              <a:alpha val="48000"/>
            </a:schemeClr>
          </a:solidFill>
        </p:spPr>
        <p:txBody>
          <a:bodyPr wrap="square" rtlCol="0">
            <a:spAutoFit/>
          </a:bodyPr>
          <a:lstStyle/>
          <a:p>
            <a:r>
              <a:rPr lang="en-US" u="sng" dirty="0">
                <a:solidFill>
                  <a:schemeClr val="accent1"/>
                </a:solidFill>
                <a:latin typeface="Open Sans" panose="020B0604020202020204" charset="0"/>
                <a:ea typeface="Open Sans" panose="020B0604020202020204" charset="0"/>
                <a:cs typeface="Open Sans" panose="020B0604020202020204" charset="0"/>
              </a:rPr>
              <a:t>Baris 202 – 219 :</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Mendefinisikan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respon</a:t>
            </a:r>
            <a:r>
              <a:rPr lang="en-US" dirty="0">
                <a:solidFill>
                  <a:schemeClr val="accent1"/>
                </a:solidFill>
                <a:latin typeface="Open Sans" panose="020B0604020202020204" charset="0"/>
                <a:ea typeface="Open Sans" panose="020B0604020202020204" charset="0"/>
                <a:cs typeface="Open Sans" panose="020B0604020202020204" charset="0"/>
              </a:rPr>
              <a:t> PEMAIN </a:t>
            </a:r>
            <a:r>
              <a:rPr lang="en-US" dirty="0" err="1">
                <a:solidFill>
                  <a:schemeClr val="accent1"/>
                </a:solidFill>
                <a:latin typeface="Open Sans" panose="020B0604020202020204" charset="0"/>
                <a:ea typeface="Open Sans" panose="020B0604020202020204" charset="0"/>
                <a:cs typeface="Open Sans" panose="020B0604020202020204" charset="0"/>
              </a:rPr>
              <a:t>terhadap</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benturan</a:t>
            </a:r>
            <a:r>
              <a:rPr lang="en-US" dirty="0">
                <a:solidFill>
                  <a:schemeClr val="accent1"/>
                </a:solidFill>
                <a:latin typeface="Open Sans" panose="020B0604020202020204" charset="0"/>
                <a:ea typeface="Open Sans" panose="020B0604020202020204" charset="0"/>
                <a:cs typeface="Open Sans" panose="020B0604020202020204" charset="0"/>
              </a:rPr>
              <a:t> pada platform.</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Prinsip</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respon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benturan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sama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seperti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sebelumnya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yaitu</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dengan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mendemonstrasikan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kotak</a:t>
            </a:r>
            <a:r>
              <a:rPr lang="en-US" dirty="0">
                <a:solidFill>
                  <a:schemeClr val="accent1"/>
                </a:solidFill>
                <a:latin typeface="Open Sans" panose="020B0604020202020204" charset="0"/>
                <a:ea typeface="Open Sans" panose="020B0604020202020204" charset="0"/>
                <a:cs typeface="Open Sans" panose="020B0604020202020204" charset="0"/>
              </a:rPr>
              <a:t> dummy </a:t>
            </a:r>
            <a:r>
              <a:rPr lang="en-US" dirty="0" err="1">
                <a:solidFill>
                  <a:schemeClr val="accent1"/>
                </a:solidFill>
                <a:latin typeface="Open Sans" panose="020B0604020202020204" charset="0"/>
                <a:ea typeface="Open Sans" panose="020B0604020202020204" charset="0"/>
                <a:cs typeface="Open Sans" panose="020B0604020202020204" charset="0"/>
              </a:rPr>
              <a:t>baru</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terhadap</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kotak</a:t>
            </a:r>
            <a:r>
              <a:rPr lang="en-US" dirty="0">
                <a:solidFill>
                  <a:schemeClr val="accent1"/>
                </a:solidFill>
                <a:latin typeface="Open Sans" panose="020B0604020202020204" charset="0"/>
                <a:ea typeface="Open Sans" panose="020B0604020202020204" charset="0"/>
                <a:cs typeface="Open Sans" panose="020B0604020202020204" charset="0"/>
              </a:rPr>
              <a:t> platform dan </a:t>
            </a:r>
            <a:r>
              <a:rPr lang="en-US" dirty="0" err="1">
                <a:solidFill>
                  <a:schemeClr val="accent1"/>
                </a:solidFill>
                <a:latin typeface="Open Sans" panose="020B0604020202020204" charset="0"/>
                <a:ea typeface="Open Sans" panose="020B0604020202020204" charset="0"/>
                <a:cs typeface="Open Sans" panose="020B0604020202020204" charset="0"/>
              </a:rPr>
              <a:t>membatasi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pergerakan</a:t>
            </a:r>
            <a:r>
              <a:rPr lang="en-US" dirty="0">
                <a:solidFill>
                  <a:schemeClr val="accent1"/>
                </a:solidFill>
                <a:latin typeface="Open Sans" panose="020B0604020202020204" charset="0"/>
                <a:ea typeface="Open Sans" panose="020B0604020202020204" charset="0"/>
                <a:cs typeface="Open Sans" panose="020B0604020202020204" charset="0"/>
              </a:rPr>
              <a:t> PEMAIN. Platform </a:t>
            </a:r>
            <a:r>
              <a:rPr lang="en-US" dirty="0" err="1">
                <a:solidFill>
                  <a:schemeClr val="accent1"/>
                </a:solidFill>
                <a:latin typeface="Open Sans" panose="020B0604020202020204" charset="0"/>
                <a:ea typeface="Open Sans" panose="020B0604020202020204" charset="0"/>
                <a:cs typeface="Open Sans" panose="020B0604020202020204" charset="0"/>
              </a:rPr>
              <a:t>bersifat</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dinamis</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yaitu</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dapat</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bergerak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kiri-kanan</a:t>
            </a:r>
            <a:r>
              <a:rPr lang="en-US" dirty="0">
                <a:solidFill>
                  <a:schemeClr val="accent1"/>
                </a:solidFill>
                <a:latin typeface="Open Sans" panose="020B0604020202020204" charset="0"/>
                <a:ea typeface="Open Sans" panose="020B0604020202020204" charset="0"/>
                <a:cs typeface="Open Sans" panose="020B0604020202020204" charset="0"/>
              </a:rPr>
              <a:t> dan </a:t>
            </a:r>
            <a:r>
              <a:rPr lang="en-US" dirty="0" err="1">
                <a:solidFill>
                  <a:schemeClr val="accent1"/>
                </a:solidFill>
                <a:latin typeface="Open Sans" panose="020B0604020202020204" charset="0"/>
                <a:ea typeface="Open Sans" panose="020B0604020202020204" charset="0"/>
                <a:cs typeface="Open Sans" panose="020B0604020202020204" charset="0"/>
              </a:rPr>
              <a:t>atas-bawah</a:t>
            </a:r>
            <a:r>
              <a:rPr lang="en-US" dirty="0">
                <a:solidFill>
                  <a:schemeClr val="accent1"/>
                </a:solidFill>
                <a:latin typeface="Open Sans" panose="020B0604020202020204" charset="0"/>
                <a:ea typeface="Open Sans" panose="020B0604020202020204" charset="0"/>
                <a:cs typeface="Open Sans" panose="020B0604020202020204" charset="0"/>
              </a:rPr>
              <a:t>.</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Bila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terjadi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benturan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dalam</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sumbu</a:t>
            </a:r>
            <a:r>
              <a:rPr lang="en-US" dirty="0">
                <a:solidFill>
                  <a:schemeClr val="accent1"/>
                </a:solidFill>
                <a:latin typeface="Open Sans" panose="020B0604020202020204" charset="0"/>
                <a:ea typeface="Open Sans" panose="020B0604020202020204" charset="0"/>
                <a:cs typeface="Open Sans" panose="020B0604020202020204" charset="0"/>
              </a:rPr>
              <a:t> x, </a:t>
            </a:r>
            <a:r>
              <a:rPr lang="en-US" dirty="0" err="1">
                <a:solidFill>
                  <a:schemeClr val="accent1"/>
                </a:solidFill>
                <a:latin typeface="Open Sans" panose="020B0604020202020204" charset="0"/>
                <a:ea typeface="Open Sans" panose="020B0604020202020204" charset="0"/>
                <a:cs typeface="Open Sans" panose="020B0604020202020204" charset="0"/>
              </a:rPr>
              <a:t>maka</a:t>
            </a:r>
            <a:r>
              <a:rPr lang="en-US" dirty="0">
                <a:solidFill>
                  <a:schemeClr val="accent1"/>
                </a:solidFill>
                <a:latin typeface="Open Sans" panose="020B0604020202020204" charset="0"/>
                <a:ea typeface="Open Sans" panose="020B0604020202020204" charset="0"/>
                <a:cs typeface="Open Sans" panose="020B0604020202020204" charset="0"/>
              </a:rPr>
              <a:t> PEMAIN </a:t>
            </a:r>
            <a:r>
              <a:rPr lang="en-US" dirty="0" err="1">
                <a:solidFill>
                  <a:schemeClr val="accent1"/>
                </a:solidFill>
                <a:latin typeface="Open Sans" panose="020B0604020202020204" charset="0"/>
                <a:ea typeface="Open Sans" panose="020B0604020202020204" charset="0"/>
                <a:cs typeface="Open Sans" panose="020B0604020202020204" charset="0"/>
              </a:rPr>
              <a:t>tidak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melakukan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pergerakan</a:t>
            </a:r>
            <a:r>
              <a:rPr lang="en-US" dirty="0">
                <a:solidFill>
                  <a:schemeClr val="accent1"/>
                </a:solidFill>
                <a:latin typeface="Open Sans" panose="020B0604020202020204" charset="0"/>
                <a:ea typeface="Open Sans" panose="020B0604020202020204" charset="0"/>
                <a:cs typeface="Open Sans" panose="020B0604020202020204" charset="0"/>
              </a:rPr>
              <a:t> (dx = 0).</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Bila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terjadi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benturan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dalam</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sumbu</a:t>
            </a:r>
            <a:r>
              <a:rPr lang="en-US" dirty="0">
                <a:solidFill>
                  <a:schemeClr val="accent1"/>
                </a:solidFill>
                <a:latin typeface="Open Sans" panose="020B0604020202020204" charset="0"/>
                <a:ea typeface="Open Sans" panose="020B0604020202020204" charset="0"/>
                <a:cs typeface="Open Sans" panose="020B0604020202020204" charset="0"/>
              </a:rPr>
              <a:t> y, </a:t>
            </a:r>
            <a:r>
              <a:rPr lang="en-US" dirty="0" err="1">
                <a:solidFill>
                  <a:schemeClr val="accent1"/>
                </a:solidFill>
                <a:latin typeface="Open Sans" panose="020B0604020202020204" charset="0"/>
                <a:ea typeface="Open Sans" panose="020B0604020202020204" charset="0"/>
                <a:cs typeface="Open Sans" panose="020B0604020202020204" charset="0"/>
              </a:rPr>
              <a:t>maka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dilakukan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pembagian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menjadi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dua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kondisi</a:t>
            </a:r>
            <a:r>
              <a:rPr lang="en-US" dirty="0">
                <a:solidFill>
                  <a:schemeClr val="accent1"/>
                </a:solidFill>
                <a:latin typeface="Open Sans" panose="020B0604020202020204" charset="0"/>
                <a:ea typeface="Open Sans" panose="020B0604020202020204" charset="0"/>
                <a:cs typeface="Open Sans" panose="020B0604020202020204" charset="0"/>
              </a:rPr>
              <a:t> (BELOW dan ABOVE platform) dan </a:t>
            </a:r>
            <a:r>
              <a:rPr lang="en-US" dirty="0" err="1">
                <a:solidFill>
                  <a:schemeClr val="accent1"/>
                </a:solidFill>
                <a:latin typeface="Open Sans" panose="020B0604020202020204" charset="0"/>
                <a:ea typeface="Open Sans" panose="020B0604020202020204" charset="0"/>
                <a:cs typeface="Open Sans" panose="020B0604020202020204" charset="0"/>
              </a:rPr>
              <a:t>penambahan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variabel</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col_thresh</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Col_thresh</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merupakan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nilai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batas</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merepresentasikan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seberapa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jauh</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benturan</a:t>
            </a:r>
            <a:r>
              <a:rPr lang="en-US" dirty="0">
                <a:solidFill>
                  <a:schemeClr val="accent1"/>
                </a:solidFill>
                <a:latin typeface="Open Sans" panose="020B0604020202020204" charset="0"/>
                <a:ea typeface="Open Sans" panose="020B0604020202020204" charset="0"/>
                <a:cs typeface="Open Sans" panose="020B0604020202020204" charset="0"/>
              </a:rPr>
              <a:t> yang </a:t>
            </a:r>
            <a:r>
              <a:rPr lang="en-US" dirty="0" err="1">
                <a:solidFill>
                  <a:schemeClr val="accent1"/>
                </a:solidFill>
                <a:latin typeface="Open Sans" panose="020B0604020202020204" charset="0"/>
                <a:ea typeface="Open Sans" panose="020B0604020202020204" charset="0"/>
                <a:cs typeface="Open Sans" panose="020B0604020202020204" charset="0"/>
              </a:rPr>
              <a:t>diperbolehkan</a:t>
            </a:r>
            <a:r>
              <a:rPr lang="en-US" dirty="0">
                <a:solidFill>
                  <a:schemeClr val="accent1"/>
                </a:solidFill>
                <a:latin typeface="Open Sans" panose="020B0604020202020204" charset="0"/>
                <a:ea typeface="Open Sans" panose="020B0604020202020204" charset="0"/>
                <a:cs typeface="Open Sans" panose="020B0604020202020204" charset="0"/>
              </a:rPr>
              <a:t>. Hal </a:t>
            </a:r>
            <a:r>
              <a:rPr lang="en-US" dirty="0" err="1">
                <a:solidFill>
                  <a:schemeClr val="accent1"/>
                </a:solidFill>
                <a:latin typeface="Open Sans" panose="020B0604020202020204" charset="0"/>
                <a:ea typeface="Open Sans" panose="020B0604020202020204" charset="0"/>
                <a:cs typeface="Open Sans" panose="020B0604020202020204" charset="0"/>
              </a:rPr>
              <a:t>ini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dilakukan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karena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sifat</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dinamis</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dari</a:t>
            </a:r>
            <a:r>
              <a:rPr lang="en-US" dirty="0">
                <a:solidFill>
                  <a:schemeClr val="accent1"/>
                </a:solidFill>
                <a:latin typeface="Open Sans" panose="020B0604020202020204" charset="0"/>
                <a:ea typeface="Open Sans" panose="020B0604020202020204" charset="0"/>
                <a:cs typeface="Open Sans" panose="020B0604020202020204" charset="0"/>
              </a:rPr>
              <a:t> platform.</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Bila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posisi</a:t>
            </a:r>
            <a:r>
              <a:rPr lang="en-US" dirty="0">
                <a:solidFill>
                  <a:schemeClr val="accent1"/>
                </a:solidFill>
                <a:latin typeface="Open Sans" panose="020B0604020202020204" charset="0"/>
                <a:ea typeface="Open Sans" panose="020B0604020202020204" charset="0"/>
                <a:cs typeface="Open Sans" panose="020B0604020202020204" charset="0"/>
              </a:rPr>
              <a:t> PEMAIN </a:t>
            </a:r>
            <a:r>
              <a:rPr lang="en-US" dirty="0" err="1">
                <a:solidFill>
                  <a:schemeClr val="accent1"/>
                </a:solidFill>
                <a:latin typeface="Open Sans" panose="020B0604020202020204" charset="0"/>
                <a:ea typeface="Open Sans" panose="020B0604020202020204" charset="0"/>
                <a:cs typeface="Open Sans" panose="020B0604020202020204" charset="0"/>
              </a:rPr>
              <a:t>berada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diatas</a:t>
            </a:r>
            <a:r>
              <a:rPr lang="en-US" dirty="0">
                <a:solidFill>
                  <a:schemeClr val="accent1"/>
                </a:solidFill>
                <a:latin typeface="Open Sans" panose="020B0604020202020204" charset="0"/>
                <a:ea typeface="Open Sans" panose="020B0604020202020204" charset="0"/>
                <a:cs typeface="Open Sans" panose="020B0604020202020204" charset="0"/>
              </a:rPr>
              <a:t> platform, </a:t>
            </a:r>
            <a:r>
              <a:rPr lang="en-US" dirty="0" err="1">
                <a:solidFill>
                  <a:schemeClr val="accent1"/>
                </a:solidFill>
                <a:latin typeface="Open Sans" panose="020B0604020202020204" charset="0"/>
                <a:ea typeface="Open Sans" panose="020B0604020202020204" charset="0"/>
                <a:cs typeface="Open Sans" panose="020B0604020202020204" charset="0"/>
              </a:rPr>
              <a:t>dimana</a:t>
            </a:r>
            <a:r>
              <a:rPr lang="en-US" dirty="0">
                <a:solidFill>
                  <a:schemeClr val="accent1"/>
                </a:solidFill>
                <a:latin typeface="Open Sans" panose="020B0604020202020204" charset="0"/>
                <a:ea typeface="Open Sans" panose="020B0604020202020204" charset="0"/>
                <a:cs typeface="Open Sans" panose="020B0604020202020204" charset="0"/>
              </a:rPr>
              <a:t> platform </a:t>
            </a:r>
            <a:r>
              <a:rPr lang="en-US" dirty="0" err="1">
                <a:solidFill>
                  <a:schemeClr val="accent1"/>
                </a:solidFill>
                <a:latin typeface="Open Sans" panose="020B0604020202020204" charset="0"/>
                <a:ea typeface="Open Sans" panose="020B0604020202020204" charset="0"/>
                <a:cs typeface="Open Sans" panose="020B0604020202020204" charset="0"/>
              </a:rPr>
              <a:t>bergerak</a:t>
            </a:r>
            <a:r>
              <a:rPr lang="en-US" dirty="0">
                <a:solidFill>
                  <a:schemeClr val="accent1"/>
                </a:solidFill>
                <a:latin typeface="Open Sans" panose="020B0604020202020204" charset="0"/>
                <a:ea typeface="Open Sans" panose="020B0604020202020204" charset="0"/>
                <a:cs typeface="Open Sans" panose="020B0604020202020204" charset="0"/>
              </a:rPr>
              <a:t> sideways (</a:t>
            </a:r>
            <a:r>
              <a:rPr lang="en-US" dirty="0" err="1">
                <a:solidFill>
                  <a:schemeClr val="accent1"/>
                </a:solidFill>
                <a:latin typeface="Open Sans" panose="020B0604020202020204" charset="0"/>
                <a:ea typeface="Open Sans" panose="020B0604020202020204" charset="0"/>
                <a:cs typeface="Open Sans" panose="020B0604020202020204" charset="0"/>
              </a:rPr>
              <a:t>kiri-kanan</a:t>
            </a:r>
            <a:r>
              <a:rPr lang="en-US" dirty="0">
                <a:solidFill>
                  <a:schemeClr val="accent1"/>
                </a:solidFill>
                <a:latin typeface="Open Sans" panose="020B0604020202020204" charset="0"/>
                <a:ea typeface="Open Sans" panose="020B0604020202020204" charset="0"/>
                <a:cs typeface="Open Sans" panose="020B0604020202020204" charset="0"/>
              </a:rPr>
              <a:t>) (i.e. 0 = elevator movement), </a:t>
            </a:r>
            <a:r>
              <a:rPr lang="en-US" dirty="0" err="1">
                <a:solidFill>
                  <a:schemeClr val="accent1"/>
                </a:solidFill>
                <a:latin typeface="Open Sans" panose="020B0604020202020204" charset="0"/>
                <a:ea typeface="Open Sans" panose="020B0604020202020204" charset="0"/>
                <a:cs typeface="Open Sans" panose="020B0604020202020204" charset="0"/>
              </a:rPr>
              <a:t>maka</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dibuat</a:t>
            </a:r>
            <a:r>
              <a:rPr lang="en-US" dirty="0">
                <a:solidFill>
                  <a:schemeClr val="accent1"/>
                </a:solidFill>
                <a:latin typeface="Open Sans" panose="020B0604020202020204" charset="0"/>
                <a:ea typeface="Open Sans" panose="020B0604020202020204" charset="0"/>
                <a:cs typeface="Open Sans" panose="020B0604020202020204" charset="0"/>
              </a:rPr>
              <a:t> PEMAIN juga </a:t>
            </a:r>
            <a:r>
              <a:rPr lang="en-US" dirty="0" err="1">
                <a:solidFill>
                  <a:schemeClr val="accent1"/>
                </a:solidFill>
                <a:latin typeface="Open Sans" panose="020B0604020202020204" charset="0"/>
                <a:ea typeface="Open Sans" panose="020B0604020202020204" charset="0"/>
                <a:cs typeface="Open Sans" panose="020B0604020202020204" charset="0"/>
              </a:rPr>
              <a:t>bergerak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sesuai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dengan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pergerakan</a:t>
            </a:r>
            <a:r>
              <a:rPr lang="en-US" dirty="0">
                <a:solidFill>
                  <a:schemeClr val="accent1"/>
                </a:solidFill>
                <a:latin typeface="Open Sans" panose="020B0604020202020204" charset="0"/>
                <a:ea typeface="Open Sans" panose="020B0604020202020204" charset="0"/>
                <a:cs typeface="Open Sans" panose="020B0604020202020204" charset="0"/>
              </a:rPr>
              <a:t> sideways platform.</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a:solidFill>
                  <a:schemeClr val="accent1"/>
                </a:solidFill>
                <a:latin typeface="Open Sans" panose="020B0604020202020204" charset="0"/>
                <a:ea typeface="Open Sans" panose="020B0604020202020204" charset="0"/>
                <a:cs typeface="Open Sans" panose="020B0604020202020204" charset="0"/>
              </a:rPr>
              <a:t> </a:t>
            </a:r>
          </a:p>
        </p:txBody>
      </p:sp>
    </p:spTree>
    <p:extLst>
      <p:ext uri="{BB962C8B-B14F-4D97-AF65-F5344CB8AC3E}">
        <p14:creationId xmlns:p14="http://schemas.microsoft.com/office/powerpoint/2010/main" val="2253994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e8c7b80d0d_16_89"/>
          <p:cNvSpPr txBox="1">
            <a:spLocks noGrp="1"/>
          </p:cNvSpPr>
          <p:nvPr>
            <p:ph type="title"/>
          </p:nvPr>
        </p:nvSpPr>
        <p:spPr>
          <a:xfrm>
            <a:off x="838199" y="545914"/>
            <a:ext cx="9527400" cy="1242000"/>
          </a:xfrm>
          <a:prstGeom prst="rect">
            <a:avLst/>
          </a:prstGeom>
        </p:spPr>
        <p:txBody>
          <a:bodyPr spcFirstLastPara="1" wrap="square" lIns="91425" tIns="45700" rIns="91425" bIns="45700" anchor="ctr" anchorCtr="0">
            <a:normAutofit/>
          </a:bodyPr>
          <a:lstStyle/>
          <a:p>
            <a:pPr lvl="0" algn="ctr"/>
            <a:r>
              <a:rPr lang="en-ID" dirty="0" err="1"/>
              <a:t>Mendefinisikan</a:t>
            </a:r>
            <a:r>
              <a:rPr lang="en-ID" dirty="0"/>
              <a:t> </a:t>
            </a:r>
            <a:r>
              <a:rPr lang="en-ID" dirty="0" err="1"/>
              <a:t>Modifikasi</a:t>
            </a:r>
            <a:r>
              <a:rPr lang="en-ID" dirty="0"/>
              <a:t> </a:t>
            </a:r>
            <a:r>
              <a:rPr lang="en-ID" dirty="0" err="1"/>
              <a:t>Pemain</a:t>
            </a:r>
            <a:r>
              <a:rPr lang="en-ID" dirty="0"/>
              <a:t>  </a:t>
            </a:r>
            <a:endParaRPr dirty="0"/>
          </a:p>
        </p:txBody>
      </p:sp>
      <p:sp>
        <p:nvSpPr>
          <p:cNvPr id="304" name="Google Shape;304;ge8c7b80d0d_16_89"/>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28</a:t>
            </a:fld>
            <a:endParaRPr/>
          </a:p>
        </p:txBody>
      </p:sp>
      <p:pic>
        <p:nvPicPr>
          <p:cNvPr id="6" name="Picture 5">
            <a:extLst>
              <a:ext uri="{FF2B5EF4-FFF2-40B4-BE49-F238E27FC236}">
                <a16:creationId xmlns:a16="http://schemas.microsoft.com/office/drawing/2014/main" id="{A39DDF7E-3A13-3940-AFFD-1338BB5B051F}"/>
              </a:ext>
            </a:extLst>
          </p:cNvPr>
          <p:cNvPicPr/>
          <p:nvPr/>
        </p:nvPicPr>
        <p:blipFill rotWithShape="1">
          <a:blip r:embed="rId3">
            <a:extLst>
              <a:ext uri="{28A0092B-C50C-407E-A947-70E740481C1C}">
                <a14:useLocalDpi xmlns:a14="http://schemas.microsoft.com/office/drawing/2010/main" val="0"/>
              </a:ext>
            </a:extLst>
          </a:blip>
          <a:srcRect t="11527" r="41619" b="77984"/>
          <a:stretch/>
        </p:blipFill>
        <p:spPr bwMode="auto">
          <a:xfrm>
            <a:off x="2965118" y="1974101"/>
            <a:ext cx="6021704" cy="60388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306FBC8-9371-3E40-BDEC-26EC483855E7}"/>
              </a:ext>
            </a:extLst>
          </p:cNvPr>
          <p:cNvPicPr/>
          <p:nvPr/>
        </p:nvPicPr>
        <p:blipFill rotWithShape="1">
          <a:blip r:embed="rId3">
            <a:extLst>
              <a:ext uri="{28A0092B-C50C-407E-A947-70E740481C1C}">
                <a14:useLocalDpi xmlns:a14="http://schemas.microsoft.com/office/drawing/2010/main" val="0"/>
              </a:ext>
            </a:extLst>
          </a:blip>
          <a:srcRect l="-1" t="19663" r="35578" b="50833"/>
          <a:stretch/>
        </p:blipFill>
        <p:spPr bwMode="auto">
          <a:xfrm>
            <a:off x="2771154" y="3165034"/>
            <a:ext cx="6021705" cy="155003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A67BD2DD-6CD8-BD48-8E87-8524396D55CB}"/>
              </a:ext>
            </a:extLst>
          </p:cNvPr>
          <p:cNvSpPr txBox="1"/>
          <p:nvPr/>
        </p:nvSpPr>
        <p:spPr>
          <a:xfrm>
            <a:off x="388163" y="2695031"/>
            <a:ext cx="10433538" cy="369332"/>
          </a:xfrm>
          <a:prstGeom prst="rect">
            <a:avLst/>
          </a:prstGeom>
          <a:solidFill>
            <a:schemeClr val="lt1">
              <a:alpha val="48000"/>
            </a:schemeClr>
          </a:solidFill>
        </p:spPr>
        <p:txBody>
          <a:bodyPr wrap="square" rtlCol="0">
            <a:spAutoFit/>
          </a:bodyPr>
          <a:lstStyle/>
          <a:p>
            <a:r>
              <a:rPr lang="en-US" sz="1800" u="sng" dirty="0">
                <a:solidFill>
                  <a:schemeClr val="accent1"/>
                </a:solidFill>
                <a:latin typeface="Open Sans" panose="020B0604020202020204" charset="0"/>
                <a:ea typeface="Open Sans" panose="020B0604020202020204" charset="0"/>
                <a:cs typeface="Open Sans" panose="020B0604020202020204" charset="0"/>
              </a:rPr>
              <a:t>Baris 223 – 224 :</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Melakukan</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pembaruan</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posisi</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koordinat</a:t>
            </a:r>
            <a:r>
              <a:rPr lang="en-US" sz="1800" dirty="0">
                <a:solidFill>
                  <a:schemeClr val="accent1"/>
                </a:solidFill>
                <a:latin typeface="Open Sans" panose="020B0604020202020204" charset="0"/>
                <a:ea typeface="Open Sans" panose="020B0604020202020204" charset="0"/>
                <a:cs typeface="Open Sans" panose="020B0604020202020204" charset="0"/>
              </a:rPr>
              <a:t> x dan y PEMAIN.</a:t>
            </a:r>
          </a:p>
        </p:txBody>
      </p:sp>
      <p:sp>
        <p:nvSpPr>
          <p:cNvPr id="11" name="TextBox 10">
            <a:extLst>
              <a:ext uri="{FF2B5EF4-FFF2-40B4-BE49-F238E27FC236}">
                <a16:creationId xmlns:a16="http://schemas.microsoft.com/office/drawing/2014/main" id="{FBCF7778-835B-EE40-A245-C83996C438BC}"/>
              </a:ext>
            </a:extLst>
          </p:cNvPr>
          <p:cNvSpPr txBox="1"/>
          <p:nvPr/>
        </p:nvSpPr>
        <p:spPr>
          <a:xfrm>
            <a:off x="565238" y="4795543"/>
            <a:ext cx="10433538" cy="1200329"/>
          </a:xfrm>
          <a:prstGeom prst="rect">
            <a:avLst/>
          </a:prstGeom>
          <a:solidFill>
            <a:schemeClr val="lt1">
              <a:alpha val="48000"/>
            </a:schemeClr>
          </a:solidFill>
        </p:spPr>
        <p:txBody>
          <a:bodyPr wrap="square" rtlCol="0">
            <a:spAutoFit/>
          </a:bodyPr>
          <a:lstStyle/>
          <a:p>
            <a:r>
              <a:rPr lang="en-US" sz="1800" u="sng" dirty="0">
                <a:solidFill>
                  <a:schemeClr val="accent1"/>
                </a:solidFill>
                <a:latin typeface="Open Sans" panose="020B0604020202020204" charset="0"/>
                <a:ea typeface="Open Sans" panose="020B0604020202020204" charset="0"/>
                <a:cs typeface="Open Sans" panose="020B0604020202020204" charset="0"/>
              </a:rPr>
              <a:t>Baris 227 – 231 :</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Mendefinisikan</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ketika</a:t>
            </a:r>
            <a:r>
              <a:rPr lang="en-US" sz="1800" dirty="0">
                <a:solidFill>
                  <a:schemeClr val="accent1"/>
                </a:solidFill>
                <a:latin typeface="Open Sans" panose="020B0604020202020204" charset="0"/>
                <a:ea typeface="Open Sans" panose="020B0604020202020204" charset="0"/>
                <a:cs typeface="Open Sans" panose="020B0604020202020204" charset="0"/>
              </a:rPr>
              <a:t> PEMAIN </a:t>
            </a:r>
            <a:r>
              <a:rPr lang="en-US" sz="1800" dirty="0" err="1">
                <a:solidFill>
                  <a:schemeClr val="accent1"/>
                </a:solidFill>
                <a:latin typeface="Open Sans" panose="020B0604020202020204" charset="0"/>
                <a:ea typeface="Open Sans" panose="020B0604020202020204" charset="0"/>
                <a:cs typeface="Open Sans" panose="020B0604020202020204" charset="0"/>
              </a:rPr>
              <a:t>kalah</a:t>
            </a:r>
            <a:r>
              <a:rPr lang="en-US" sz="1800" dirty="0">
                <a:solidFill>
                  <a:schemeClr val="accent1"/>
                </a:solidFill>
                <a:latin typeface="Open Sans" panose="020B0604020202020204" charset="0"/>
                <a:ea typeface="Open Sans" panose="020B0604020202020204" charset="0"/>
                <a:cs typeface="Open Sans" panose="020B0604020202020204" charset="0"/>
              </a:rPr>
              <a:t> (MATI), </a:t>
            </a:r>
            <a:r>
              <a:rPr lang="en-US" sz="1800" dirty="0" err="1">
                <a:solidFill>
                  <a:schemeClr val="accent1"/>
                </a:solidFill>
                <a:latin typeface="Open Sans" panose="020B0604020202020204" charset="0"/>
                <a:ea typeface="Open Sans" panose="020B0604020202020204" charset="0"/>
                <a:cs typeface="Open Sans" panose="020B0604020202020204" charset="0"/>
              </a:rPr>
              <a:t>maka</a:t>
            </a:r>
            <a:r>
              <a:rPr lang="en-US" sz="1800" dirty="0">
                <a:solidFill>
                  <a:schemeClr val="accent1"/>
                </a:solidFill>
                <a:latin typeface="Open Sans" panose="020B0604020202020204" charset="0"/>
                <a:ea typeface="Open Sans" panose="020B0604020202020204" charset="0"/>
                <a:cs typeface="Open Sans" panose="020B0604020202020204" charset="0"/>
              </a:rPr>
              <a:t> image </a:t>
            </a:r>
            <a:r>
              <a:rPr lang="en-US" sz="1800" dirty="0" err="1">
                <a:solidFill>
                  <a:schemeClr val="accent1"/>
                </a:solidFill>
                <a:latin typeface="Open Sans" panose="020B0604020202020204" charset="0"/>
                <a:ea typeface="Open Sans" panose="020B0604020202020204" charset="0"/>
                <a:cs typeface="Open Sans" panose="020B0604020202020204" charset="0"/>
              </a:rPr>
              <a:t>merupakan</a:t>
            </a:r>
            <a:r>
              <a:rPr lang="en-US" sz="1800" dirty="0">
                <a:solidFill>
                  <a:schemeClr val="accent1"/>
                </a:solidFill>
                <a:latin typeface="Open Sans" panose="020B0604020202020204" charset="0"/>
                <a:ea typeface="Open Sans" panose="020B0604020202020204" charset="0"/>
                <a:cs typeface="Open Sans" panose="020B0604020202020204" charset="0"/>
              </a:rPr>
              <a:t> dead image dan </a:t>
            </a:r>
            <a:r>
              <a:rPr lang="en-US" sz="1800" dirty="0" err="1">
                <a:solidFill>
                  <a:schemeClr val="accent1"/>
                </a:solidFill>
                <a:latin typeface="Open Sans" panose="020B0604020202020204" charset="0"/>
                <a:ea typeface="Open Sans" panose="020B0604020202020204" charset="0"/>
                <a:cs typeface="Open Sans" panose="020B0604020202020204" charset="0"/>
              </a:rPr>
              <a:t>keluar</a:t>
            </a:r>
            <a:r>
              <a:rPr lang="en-US" sz="1800" dirty="0">
                <a:solidFill>
                  <a:schemeClr val="accent1"/>
                </a:solidFill>
                <a:latin typeface="Open Sans" panose="020B0604020202020204" charset="0"/>
                <a:ea typeface="Open Sans" panose="020B0604020202020204" charset="0"/>
                <a:cs typeface="Open Sans" panose="020B0604020202020204" charset="0"/>
              </a:rPr>
              <a:t> tulisan GAME OVER! </a:t>
            </a:r>
            <a:r>
              <a:rPr lang="en-US" sz="1800" dirty="0" err="1">
                <a:solidFill>
                  <a:schemeClr val="accent1"/>
                </a:solidFill>
                <a:latin typeface="Open Sans" panose="020B0604020202020204" charset="0"/>
                <a:ea typeface="Open Sans" panose="020B0604020202020204" charset="0"/>
                <a:cs typeface="Open Sans" panose="020B0604020202020204" charset="0"/>
              </a:rPr>
              <a:t>Berwarna</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biru</a:t>
            </a:r>
            <a:r>
              <a:rPr lang="en-US" sz="1800" dirty="0">
                <a:solidFill>
                  <a:schemeClr val="accent1"/>
                </a:solidFill>
                <a:latin typeface="Open Sans" panose="020B0604020202020204" charset="0"/>
                <a:ea typeface="Open Sans" panose="020B0604020202020204" charset="0"/>
                <a:cs typeface="Open Sans" panose="020B0604020202020204" charset="0"/>
              </a:rPr>
              <a:t>.</a:t>
            </a:r>
          </a:p>
          <a:p>
            <a:r>
              <a:rPr lang="en-US" sz="1800" u="sng" dirty="0" err="1">
                <a:solidFill>
                  <a:schemeClr val="accent1"/>
                </a:solidFill>
                <a:latin typeface="Open Sans" panose="020B0604020202020204" charset="0"/>
                <a:ea typeface="Open Sans" panose="020B0604020202020204" charset="0"/>
                <a:cs typeface="Open Sans" panose="020B0604020202020204" charset="0"/>
              </a:rPr>
              <a:t>Baris</a:t>
            </a:r>
            <a:r>
              <a:rPr lang="en-US" sz="1800" u="sng" dirty="0">
                <a:solidFill>
                  <a:schemeClr val="accent1"/>
                </a:solidFill>
                <a:latin typeface="Open Sans" panose="020B0604020202020204" charset="0"/>
                <a:ea typeface="Open Sans" panose="020B0604020202020204" charset="0"/>
                <a:cs typeface="Open Sans" panose="020B0604020202020204" charset="0"/>
              </a:rPr>
              <a:t> 234 :</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Menggambar</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objek</a:t>
            </a:r>
            <a:r>
              <a:rPr lang="en-US" sz="1800" dirty="0">
                <a:solidFill>
                  <a:schemeClr val="accent1"/>
                </a:solidFill>
                <a:latin typeface="Open Sans" panose="020B0604020202020204" charset="0"/>
                <a:ea typeface="Open Sans" panose="020B0604020202020204" charset="0"/>
                <a:cs typeface="Open Sans" panose="020B0604020202020204" charset="0"/>
              </a:rPr>
              <a:t> PEMAIN </a:t>
            </a:r>
            <a:r>
              <a:rPr lang="en-US" sz="1800" dirty="0" err="1">
                <a:solidFill>
                  <a:schemeClr val="accent1"/>
                </a:solidFill>
                <a:latin typeface="Open Sans" panose="020B0604020202020204" charset="0"/>
                <a:ea typeface="Open Sans" panose="020B0604020202020204" charset="0"/>
                <a:cs typeface="Open Sans" panose="020B0604020202020204" charset="0"/>
              </a:rPr>
              <a:t>ke</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dalam</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layar</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dengan</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posisi</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koordinat</a:t>
            </a:r>
            <a:r>
              <a:rPr lang="en-US" sz="1800" dirty="0">
                <a:solidFill>
                  <a:schemeClr val="accent1"/>
                </a:solidFill>
                <a:latin typeface="Open Sans" panose="020B0604020202020204" charset="0"/>
                <a:ea typeface="Open Sans" panose="020B0604020202020204" charset="0"/>
                <a:cs typeface="Open Sans" panose="020B0604020202020204" charset="0"/>
              </a:rPr>
              <a:t> x dan y </a:t>
            </a:r>
            <a:r>
              <a:rPr lang="en-US" sz="1800" dirty="0" err="1">
                <a:solidFill>
                  <a:schemeClr val="accent1"/>
                </a:solidFill>
                <a:latin typeface="Open Sans" panose="020B0604020202020204" charset="0"/>
                <a:ea typeface="Open Sans" panose="020B0604020202020204" charset="0"/>
                <a:cs typeface="Open Sans" panose="020B0604020202020204" charset="0"/>
              </a:rPr>
              <a:t>persegi</a:t>
            </a:r>
            <a:r>
              <a:rPr lang="en-US" sz="1800" dirty="0">
                <a:solidFill>
                  <a:schemeClr val="accent1"/>
                </a:solidFill>
                <a:latin typeface="Open Sans" panose="020B0604020202020204" charset="0"/>
                <a:ea typeface="Open Sans" panose="020B0604020202020204" charset="0"/>
                <a:cs typeface="Open Sans" panose="020B0604020202020204" charset="0"/>
              </a:rPr>
              <a:t> </a:t>
            </a:r>
            <a:r>
              <a:rPr lang="en-US" sz="1800" dirty="0" err="1">
                <a:solidFill>
                  <a:schemeClr val="accent1"/>
                </a:solidFill>
                <a:latin typeface="Open Sans" panose="020B0604020202020204" charset="0"/>
                <a:ea typeface="Open Sans" panose="020B0604020202020204" charset="0"/>
                <a:cs typeface="Open Sans" panose="020B0604020202020204" charset="0"/>
              </a:rPr>
              <a:t>panjang</a:t>
            </a:r>
            <a:r>
              <a:rPr lang="en-US" sz="1800" dirty="0">
                <a:solidFill>
                  <a:schemeClr val="accent1"/>
                </a:solidFill>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3600451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e8c7b80d0d_16_89"/>
          <p:cNvSpPr txBox="1">
            <a:spLocks noGrp="1"/>
          </p:cNvSpPr>
          <p:nvPr>
            <p:ph type="title"/>
          </p:nvPr>
        </p:nvSpPr>
        <p:spPr>
          <a:xfrm>
            <a:off x="838199" y="545914"/>
            <a:ext cx="9527400" cy="1242000"/>
          </a:xfrm>
          <a:prstGeom prst="rect">
            <a:avLst/>
          </a:prstGeom>
        </p:spPr>
        <p:txBody>
          <a:bodyPr spcFirstLastPara="1" wrap="square" lIns="91425" tIns="45700" rIns="91425" bIns="45700" anchor="ctr" anchorCtr="0">
            <a:normAutofit/>
          </a:bodyPr>
          <a:lstStyle/>
          <a:p>
            <a:pPr lvl="0" algn="ctr"/>
            <a:r>
              <a:rPr lang="en-ID" dirty="0" err="1"/>
              <a:t>Mendefinisikan</a:t>
            </a:r>
            <a:r>
              <a:rPr lang="en-ID" dirty="0"/>
              <a:t> </a:t>
            </a:r>
            <a:r>
              <a:rPr lang="en-ID" dirty="0" err="1"/>
              <a:t>Atribut</a:t>
            </a:r>
            <a:r>
              <a:rPr lang="en-ID" dirty="0"/>
              <a:t> </a:t>
            </a:r>
            <a:r>
              <a:rPr lang="en-ID" dirty="0" err="1"/>
              <a:t>Pemain</a:t>
            </a:r>
            <a:endParaRPr i="1" dirty="0"/>
          </a:p>
        </p:txBody>
      </p:sp>
      <p:sp>
        <p:nvSpPr>
          <p:cNvPr id="304" name="Google Shape;304;ge8c7b80d0d_16_89"/>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29</a:t>
            </a:fld>
            <a:endParaRPr/>
          </a:p>
        </p:txBody>
      </p:sp>
      <p:pic>
        <p:nvPicPr>
          <p:cNvPr id="8" name="Picture 7">
            <a:extLst>
              <a:ext uri="{FF2B5EF4-FFF2-40B4-BE49-F238E27FC236}">
                <a16:creationId xmlns:a16="http://schemas.microsoft.com/office/drawing/2014/main" id="{A9CD142A-6191-C44E-A152-CFC0A976CB23}"/>
              </a:ext>
            </a:extLst>
          </p:cNvPr>
          <p:cNvPicPr/>
          <p:nvPr/>
        </p:nvPicPr>
        <p:blipFill rotWithShape="1">
          <a:blip r:embed="rId3">
            <a:extLst>
              <a:ext uri="{28A0092B-C50C-407E-A947-70E740481C1C}">
                <a14:useLocalDpi xmlns:a14="http://schemas.microsoft.com/office/drawing/2010/main" val="0"/>
              </a:ext>
            </a:extLst>
          </a:blip>
          <a:srcRect t="13005" r="42591" b="29951"/>
          <a:stretch/>
        </p:blipFill>
        <p:spPr bwMode="auto">
          <a:xfrm>
            <a:off x="369301" y="1915819"/>
            <a:ext cx="5920105" cy="3307715"/>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B6E35B3-304A-A44E-84B7-B12F7EFD01DB}"/>
              </a:ext>
            </a:extLst>
          </p:cNvPr>
          <p:cNvSpPr txBox="1"/>
          <p:nvPr/>
        </p:nvSpPr>
        <p:spPr>
          <a:xfrm>
            <a:off x="6438344" y="1805660"/>
            <a:ext cx="4383357" cy="4770537"/>
          </a:xfrm>
          <a:prstGeom prst="rect">
            <a:avLst/>
          </a:prstGeom>
          <a:solidFill>
            <a:schemeClr val="lt1">
              <a:alpha val="48000"/>
            </a:schemeClr>
          </a:solidFill>
        </p:spPr>
        <p:txBody>
          <a:bodyPr wrap="square" rtlCol="0">
            <a:spAutoFit/>
          </a:bodyPr>
          <a:lstStyle/>
          <a:p>
            <a:pPr algn="just"/>
            <a:r>
              <a:rPr lang="en-US" sz="1600" u="sng" dirty="0">
                <a:solidFill>
                  <a:schemeClr val="accent1"/>
                </a:solidFill>
                <a:latin typeface="Open Sans" panose="020B0604020202020204" charset="0"/>
                <a:ea typeface="Open Sans" panose="020B0604020202020204" charset="0"/>
                <a:cs typeface="Open Sans" panose="020B0604020202020204" charset="0"/>
              </a:rPr>
              <a:t>Baris 239 – 260 :</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Mendefinisikan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fungsi</a:t>
            </a:r>
            <a:r>
              <a:rPr lang="en-US" sz="1600" dirty="0">
                <a:solidFill>
                  <a:schemeClr val="accent1"/>
                </a:solidFill>
                <a:latin typeface="Open Sans" panose="020B0604020202020204" charset="0"/>
                <a:ea typeface="Open Sans" panose="020B0604020202020204" charset="0"/>
                <a:cs typeface="Open Sans" panose="020B0604020202020204" charset="0"/>
              </a:rPr>
              <a:t> reset. </a:t>
            </a:r>
            <a:r>
              <a:rPr lang="en-US" sz="1600" dirty="0" err="1">
                <a:solidFill>
                  <a:schemeClr val="accent1"/>
                </a:solidFill>
                <a:latin typeface="Open Sans" panose="020B0604020202020204" charset="0"/>
                <a:ea typeface="Open Sans" panose="020B0604020202020204" charset="0"/>
                <a:cs typeface="Open Sans" panose="020B0604020202020204" charset="0"/>
              </a:rPr>
              <a:t>Fungsi</a:t>
            </a:r>
            <a:r>
              <a:rPr lang="en-US" sz="1600" dirty="0">
                <a:solidFill>
                  <a:schemeClr val="accent1"/>
                </a:solidFill>
                <a:latin typeface="Open Sans" panose="020B0604020202020204" charset="0"/>
                <a:ea typeface="Open Sans" panose="020B0604020202020204" charset="0"/>
                <a:cs typeface="Open Sans" panose="020B0604020202020204" charset="0"/>
              </a:rPr>
              <a:t> reset </a:t>
            </a:r>
            <a:r>
              <a:rPr lang="en-US" sz="1600" dirty="0" err="1">
                <a:solidFill>
                  <a:schemeClr val="accent1"/>
                </a:solidFill>
                <a:latin typeface="Open Sans" panose="020B0604020202020204" charset="0"/>
                <a:ea typeface="Open Sans" panose="020B0604020202020204" charset="0"/>
                <a:cs typeface="Open Sans" panose="020B0604020202020204" charset="0"/>
              </a:rPr>
              <a:t>memuat</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karakteristik</a:t>
            </a:r>
            <a:r>
              <a:rPr lang="en-US" sz="1600" dirty="0">
                <a:solidFill>
                  <a:schemeClr val="accent1"/>
                </a:solidFill>
                <a:latin typeface="Open Sans" panose="020B0604020202020204" charset="0"/>
                <a:ea typeface="Open Sans" panose="020B0604020202020204" charset="0"/>
                <a:cs typeface="Open Sans" panose="020B0604020202020204" charset="0"/>
              </a:rPr>
              <a:t>/</a:t>
            </a:r>
            <a:r>
              <a:rPr lang="en-US" sz="1600" dirty="0" err="1">
                <a:solidFill>
                  <a:schemeClr val="accent1"/>
                </a:solidFill>
                <a:latin typeface="Open Sans" panose="020B0604020202020204" charset="0"/>
                <a:ea typeface="Open Sans" panose="020B0604020202020204" charset="0"/>
                <a:cs typeface="Open Sans" panose="020B0604020202020204" charset="0"/>
              </a:rPr>
              <a:t>atribut</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dari</a:t>
            </a:r>
            <a:r>
              <a:rPr lang="en-US" sz="1600" dirty="0">
                <a:solidFill>
                  <a:schemeClr val="accent1"/>
                </a:solidFill>
                <a:latin typeface="Open Sans" panose="020B0604020202020204" charset="0"/>
                <a:ea typeface="Open Sans" panose="020B0604020202020204" charset="0"/>
                <a:cs typeface="Open Sans" panose="020B0604020202020204" charset="0"/>
              </a:rPr>
              <a:t> PEMAIN.</a:t>
            </a:r>
          </a:p>
          <a:p>
            <a:pPr algn="just"/>
            <a:endParaRPr lang="en-US" sz="1600" dirty="0">
              <a:solidFill>
                <a:schemeClr val="accent1"/>
              </a:solidFill>
              <a:latin typeface="Open Sans" panose="020B0604020202020204" charset="0"/>
              <a:ea typeface="Open Sans" panose="020B0604020202020204" charset="0"/>
              <a:cs typeface="Open Sans" panose="020B0604020202020204" charset="0"/>
            </a:endParaRPr>
          </a:p>
          <a:p>
            <a:pPr algn="just"/>
            <a:r>
              <a:rPr lang="en-US" sz="1600" dirty="0" err="1">
                <a:solidFill>
                  <a:schemeClr val="accent1"/>
                </a:solidFill>
                <a:latin typeface="Open Sans" panose="020B0604020202020204" charset="0"/>
                <a:ea typeface="Open Sans" panose="020B0604020202020204" charset="0"/>
                <a:cs typeface="Open Sans" panose="020B0604020202020204" charset="0"/>
              </a:rPr>
              <a:t>Atribut</a:t>
            </a:r>
            <a:r>
              <a:rPr lang="en-US" sz="1600" dirty="0">
                <a:solidFill>
                  <a:schemeClr val="accent1"/>
                </a:solidFill>
                <a:latin typeface="Open Sans" panose="020B0604020202020204" charset="0"/>
                <a:ea typeface="Open Sans" panose="020B0604020202020204" charset="0"/>
                <a:cs typeface="Open Sans" panose="020B0604020202020204" charset="0"/>
              </a:rPr>
              <a:t> PEMAIN </a:t>
            </a:r>
            <a:r>
              <a:rPr lang="en-US" sz="1600" dirty="0" err="1">
                <a:solidFill>
                  <a:schemeClr val="accent1"/>
                </a:solidFill>
                <a:latin typeface="Open Sans" panose="020B0604020202020204" charset="0"/>
                <a:ea typeface="Open Sans" panose="020B0604020202020204" charset="0"/>
                <a:cs typeface="Open Sans" panose="020B0604020202020204" charset="0"/>
              </a:rPr>
              <a:t>terdiri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dari</a:t>
            </a:r>
            <a:r>
              <a:rPr lang="en-US" sz="1600" dirty="0">
                <a:solidFill>
                  <a:schemeClr val="accent1"/>
                </a:solidFill>
                <a:latin typeface="Open Sans" panose="020B0604020202020204" charset="0"/>
                <a:ea typeface="Open Sans" panose="020B0604020202020204" charset="0"/>
                <a:cs typeface="Open Sans" panose="020B0604020202020204" charset="0"/>
              </a:rPr>
              <a:t>:</a:t>
            </a:r>
          </a:p>
          <a:p>
            <a:pPr algn="just"/>
            <a:endParaRPr lang="en-US" sz="1600" dirty="0">
              <a:solidFill>
                <a:schemeClr val="accent1"/>
              </a:solidFill>
              <a:latin typeface="Open Sans" panose="020B0604020202020204" charset="0"/>
              <a:ea typeface="Open Sans" panose="020B0604020202020204" charset="0"/>
              <a:cs typeface="Open Sans" panose="020B0604020202020204" charset="0"/>
            </a:endParaRPr>
          </a:p>
          <a:p>
            <a:pPr marL="171450" indent="-171450" algn="just">
              <a:buFont typeface="Arial" panose="020B0604020202020204" pitchFamily="34" charset="0"/>
              <a:buChar char="•"/>
            </a:pPr>
            <a:r>
              <a:rPr lang="en-US" sz="1600" dirty="0">
                <a:solidFill>
                  <a:schemeClr val="accent1"/>
                </a:solidFill>
                <a:latin typeface="Open Sans" panose="020B0604020202020204" charset="0"/>
                <a:ea typeface="Open Sans" panose="020B0604020202020204" charset="0"/>
                <a:cs typeface="Open Sans" panose="020B0604020202020204" charset="0"/>
              </a:rPr>
              <a:t>Image right</a:t>
            </a:r>
          </a:p>
          <a:p>
            <a:pPr marL="171450" indent="-171450" algn="just">
              <a:buFont typeface="Arial" panose="020B0604020202020204" pitchFamily="34" charset="0"/>
              <a:buChar char="•"/>
            </a:pPr>
            <a:r>
              <a:rPr lang="en-US" sz="1600" dirty="0">
                <a:solidFill>
                  <a:schemeClr val="accent1"/>
                </a:solidFill>
                <a:latin typeface="Open Sans" panose="020B0604020202020204" charset="0"/>
                <a:ea typeface="Open Sans" panose="020B0604020202020204" charset="0"/>
                <a:cs typeface="Open Sans" panose="020B0604020202020204" charset="0"/>
              </a:rPr>
              <a:t>Image left (flip </a:t>
            </a:r>
            <a:r>
              <a:rPr lang="en-US" sz="1600" dirty="0" err="1">
                <a:solidFill>
                  <a:schemeClr val="accent1"/>
                </a:solidFill>
                <a:latin typeface="Open Sans" panose="020B0604020202020204" charset="0"/>
                <a:ea typeface="Open Sans" panose="020B0604020202020204" charset="0"/>
                <a:cs typeface="Open Sans" panose="020B0604020202020204" charset="0"/>
              </a:rPr>
              <a:t>dari</a:t>
            </a:r>
            <a:r>
              <a:rPr lang="en-US" sz="1600" dirty="0">
                <a:solidFill>
                  <a:schemeClr val="accent1"/>
                </a:solidFill>
                <a:latin typeface="Open Sans" panose="020B0604020202020204" charset="0"/>
                <a:ea typeface="Open Sans" panose="020B0604020202020204" charset="0"/>
                <a:cs typeface="Open Sans" panose="020B0604020202020204" charset="0"/>
              </a:rPr>
              <a:t> image right)</a:t>
            </a:r>
          </a:p>
          <a:p>
            <a:pPr marL="171450" indent="-171450" algn="just">
              <a:buFont typeface="Arial" panose="020B0604020202020204" pitchFamily="34" charset="0"/>
              <a:buChar char="•"/>
            </a:pPr>
            <a:r>
              <a:rPr lang="en-US" sz="1600" dirty="0">
                <a:solidFill>
                  <a:schemeClr val="accent1"/>
                </a:solidFill>
                <a:latin typeface="Open Sans" panose="020B0604020202020204" charset="0"/>
                <a:ea typeface="Open Sans" panose="020B0604020202020204" charset="0"/>
                <a:cs typeface="Open Sans" panose="020B0604020202020204" charset="0"/>
              </a:rPr>
              <a:t>Dead Image</a:t>
            </a:r>
          </a:p>
          <a:p>
            <a:pPr marL="171450" indent="-171450" algn="just">
              <a:buFont typeface="Arial" panose="020B0604020202020204" pitchFamily="34" charset="0"/>
              <a:buChar char="•"/>
            </a:pPr>
            <a:r>
              <a:rPr lang="en-US" sz="1600" dirty="0">
                <a:solidFill>
                  <a:schemeClr val="accent1"/>
                </a:solidFill>
                <a:latin typeface="Open Sans" panose="020B0604020202020204" charset="0"/>
                <a:ea typeface="Open Sans" panose="020B0604020202020204" charset="0"/>
                <a:cs typeface="Open Sans" panose="020B0604020202020204" charset="0"/>
              </a:rPr>
              <a:t>Image Width</a:t>
            </a:r>
          </a:p>
          <a:p>
            <a:pPr marL="171450" indent="-171450" algn="just">
              <a:buFont typeface="Arial" panose="020B0604020202020204" pitchFamily="34" charset="0"/>
              <a:buChar char="•"/>
            </a:pPr>
            <a:r>
              <a:rPr lang="en-US" sz="1600" dirty="0">
                <a:solidFill>
                  <a:schemeClr val="accent1"/>
                </a:solidFill>
                <a:latin typeface="Open Sans" panose="020B0604020202020204" charset="0"/>
                <a:ea typeface="Open Sans" panose="020B0604020202020204" charset="0"/>
                <a:cs typeface="Open Sans" panose="020B0604020202020204" charset="0"/>
              </a:rPr>
              <a:t>Image Height</a:t>
            </a:r>
          </a:p>
          <a:p>
            <a:pPr marL="171450" indent="-171450" algn="just">
              <a:buFont typeface="Arial" panose="020B0604020202020204" pitchFamily="34" charset="0"/>
              <a:buChar char="•"/>
            </a:pPr>
            <a:r>
              <a:rPr lang="en-US" sz="1600" dirty="0" err="1">
                <a:solidFill>
                  <a:schemeClr val="accent1"/>
                </a:solidFill>
                <a:latin typeface="Open Sans" panose="020B0604020202020204" charset="0"/>
                <a:ea typeface="Open Sans" panose="020B0604020202020204" charset="0"/>
                <a:cs typeface="Open Sans" panose="020B0604020202020204" charset="0"/>
              </a:rPr>
              <a:t>Koordinat</a:t>
            </a:r>
            <a:r>
              <a:rPr lang="en-US" sz="1600" dirty="0">
                <a:solidFill>
                  <a:schemeClr val="accent1"/>
                </a:solidFill>
                <a:latin typeface="Open Sans" panose="020B0604020202020204" charset="0"/>
                <a:ea typeface="Open Sans" panose="020B0604020202020204" charset="0"/>
                <a:cs typeface="Open Sans" panose="020B0604020202020204" charset="0"/>
              </a:rPr>
              <a:t> x dan y pada </a:t>
            </a:r>
            <a:r>
              <a:rPr lang="en-US" sz="1600" dirty="0" err="1">
                <a:solidFill>
                  <a:schemeClr val="accent1"/>
                </a:solidFill>
                <a:latin typeface="Open Sans" panose="020B0604020202020204" charset="0"/>
                <a:ea typeface="Open Sans" panose="020B0604020202020204" charset="0"/>
                <a:cs typeface="Open Sans" panose="020B0604020202020204" charset="0"/>
              </a:rPr>
              <a:t>kotak</a:t>
            </a:r>
            <a:r>
              <a:rPr lang="en-US" sz="1600" dirty="0">
                <a:solidFill>
                  <a:schemeClr val="accent1"/>
                </a:solidFill>
                <a:latin typeface="Open Sans" panose="020B0604020202020204" charset="0"/>
                <a:ea typeface="Open Sans" panose="020B0604020202020204" charset="0"/>
                <a:cs typeface="Open Sans" panose="020B0604020202020204" charset="0"/>
              </a:rPr>
              <a:t> Image</a:t>
            </a:r>
          </a:p>
          <a:p>
            <a:pPr marL="171450" indent="-171450" algn="just">
              <a:buFont typeface="Arial" panose="020B0604020202020204" pitchFamily="34" charset="0"/>
              <a:buChar char="•"/>
            </a:pPr>
            <a:r>
              <a:rPr lang="en-US" sz="1600" dirty="0" err="1">
                <a:solidFill>
                  <a:schemeClr val="accent1"/>
                </a:solidFill>
                <a:latin typeface="Open Sans" panose="020B0604020202020204" charset="0"/>
                <a:ea typeface="Open Sans" panose="020B0604020202020204" charset="0"/>
                <a:cs typeface="Open Sans" panose="020B0604020202020204" charset="0"/>
              </a:rPr>
              <a:t>Variabel</a:t>
            </a:r>
            <a:r>
              <a:rPr lang="en-US" sz="1600" dirty="0">
                <a:solidFill>
                  <a:schemeClr val="accent1"/>
                </a:solidFill>
                <a:latin typeface="Open Sans" panose="020B0604020202020204" charset="0"/>
                <a:ea typeface="Open Sans" panose="020B0604020202020204" charset="0"/>
                <a:cs typeface="Open Sans" panose="020B0604020202020204" charset="0"/>
              </a:rPr>
              <a:t> – </a:t>
            </a:r>
            <a:r>
              <a:rPr lang="en-US" sz="1600" dirty="0" err="1">
                <a:solidFill>
                  <a:schemeClr val="accent1"/>
                </a:solidFill>
                <a:latin typeface="Open Sans" panose="020B0604020202020204" charset="0"/>
                <a:ea typeface="Open Sans" panose="020B0604020202020204" charset="0"/>
                <a:cs typeface="Open Sans" panose="020B0604020202020204" charset="0"/>
              </a:rPr>
              <a:t>variabel</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tambahan</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seperti</a:t>
            </a:r>
            <a:r>
              <a:rPr lang="en-US" sz="1600" dirty="0">
                <a:solidFill>
                  <a:schemeClr val="accent1"/>
                </a:solidFill>
                <a:latin typeface="Open Sans" panose="020B0604020202020204" charset="0"/>
                <a:ea typeface="Open Sans" panose="020B0604020202020204" charset="0"/>
                <a:cs typeface="Open Sans" panose="020B0604020202020204" charset="0"/>
              </a:rPr>
              <a:t>:</a:t>
            </a:r>
          </a:p>
          <a:p>
            <a:pPr algn="just"/>
            <a:r>
              <a:rPr lang="en-US" sz="1600" dirty="0">
                <a:solidFill>
                  <a:schemeClr val="accent1"/>
                </a:solidFill>
                <a:latin typeface="Open Sans" panose="020B0604020202020204" charset="0"/>
                <a:ea typeface="Open Sans" panose="020B0604020202020204" charset="0"/>
                <a:cs typeface="Open Sans" panose="020B0604020202020204" charset="0"/>
              </a:rPr>
              <a:t>    - index, counter, </a:t>
            </a:r>
            <a:r>
              <a:rPr lang="en-US" sz="1600" dirty="0" err="1">
                <a:solidFill>
                  <a:schemeClr val="accent1"/>
                </a:solidFill>
                <a:latin typeface="Open Sans" panose="020B0604020202020204" charset="0"/>
                <a:ea typeface="Open Sans" panose="020B0604020202020204" charset="0"/>
                <a:cs typeface="Open Sans" panose="020B0604020202020204" charset="0"/>
              </a:rPr>
              <a:t>vel_y</a:t>
            </a:r>
            <a:r>
              <a:rPr lang="en-US" sz="1600" dirty="0">
                <a:solidFill>
                  <a:schemeClr val="accent1"/>
                </a:solidFill>
                <a:latin typeface="Open Sans" panose="020B0604020202020204" charset="0"/>
                <a:ea typeface="Open Sans" panose="020B0604020202020204" charset="0"/>
                <a:cs typeface="Open Sans" panose="020B0604020202020204" charset="0"/>
              </a:rPr>
              <a:t>, direction </a:t>
            </a:r>
            <a:r>
              <a:rPr lang="en-US" sz="1600" dirty="0" err="1">
                <a:solidFill>
                  <a:schemeClr val="accent1"/>
                </a:solidFill>
                <a:latin typeface="Open Sans" panose="020B0604020202020204" charset="0"/>
                <a:ea typeface="Open Sans" panose="020B0604020202020204" charset="0"/>
                <a:cs typeface="Open Sans" panose="020B0604020202020204" charset="0"/>
              </a:rPr>
              <a:t>bernilai</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nol</a:t>
            </a:r>
            <a:endParaRPr lang="en-US" sz="1600" dirty="0">
              <a:solidFill>
                <a:schemeClr val="accent1"/>
              </a:solidFill>
              <a:latin typeface="Open Sans" panose="020B0604020202020204" charset="0"/>
              <a:ea typeface="Open Sans" panose="020B0604020202020204" charset="0"/>
              <a:cs typeface="Open Sans" panose="020B0604020202020204" charset="0"/>
            </a:endParaRPr>
          </a:p>
          <a:p>
            <a:pPr algn="just"/>
            <a:r>
              <a:rPr lang="en-US" sz="1600" dirty="0">
                <a:solidFill>
                  <a:schemeClr val="accent1"/>
                </a:solidFill>
                <a:latin typeface="Open Sans" panose="020B0604020202020204" charset="0"/>
                <a:ea typeface="Open Sans" panose="020B0604020202020204" charset="0"/>
                <a:cs typeface="Open Sans" panose="020B0604020202020204" charset="0"/>
              </a:rPr>
              <a:t>    - jumped </a:t>
            </a:r>
            <a:r>
              <a:rPr lang="en-US" sz="1600" dirty="0" err="1">
                <a:solidFill>
                  <a:schemeClr val="accent1"/>
                </a:solidFill>
                <a:latin typeface="Open Sans" panose="020B0604020202020204" charset="0"/>
                <a:ea typeface="Open Sans" panose="020B0604020202020204" charset="0"/>
                <a:cs typeface="Open Sans" panose="020B0604020202020204" charset="0"/>
              </a:rPr>
              <a:t>bernilai</a:t>
            </a:r>
            <a:r>
              <a:rPr lang="en-US" sz="1600" dirty="0">
                <a:solidFill>
                  <a:schemeClr val="accent1"/>
                </a:solidFill>
                <a:latin typeface="Open Sans" panose="020B0604020202020204" charset="0"/>
                <a:ea typeface="Open Sans" panose="020B0604020202020204" charset="0"/>
                <a:cs typeface="Open Sans" panose="020B0604020202020204" charset="0"/>
              </a:rPr>
              <a:t> False</a:t>
            </a:r>
          </a:p>
          <a:p>
            <a:pPr algn="just"/>
            <a:r>
              <a:rPr lang="en-US" sz="1600" dirty="0">
                <a:solidFill>
                  <a:schemeClr val="accent1"/>
                </a:solidFill>
                <a:latin typeface="Open Sans" panose="020B0604020202020204" charset="0"/>
                <a:ea typeface="Open Sans" panose="020B0604020202020204" charset="0"/>
                <a:cs typeface="Open Sans" panose="020B0604020202020204" charset="0"/>
              </a:rPr>
              <a:t>    - </a:t>
            </a:r>
            <a:r>
              <a:rPr lang="en-US" sz="1600" dirty="0" err="1">
                <a:solidFill>
                  <a:schemeClr val="accent1"/>
                </a:solidFill>
                <a:latin typeface="Open Sans" panose="020B0604020202020204" charset="0"/>
                <a:ea typeface="Open Sans" panose="020B0604020202020204" charset="0"/>
                <a:cs typeface="Open Sans" panose="020B0604020202020204" charset="0"/>
              </a:rPr>
              <a:t>in_air</a:t>
            </a:r>
            <a:r>
              <a:rPr lang="en-US" sz="1600" dirty="0">
                <a:solidFill>
                  <a:schemeClr val="accent1"/>
                </a:solidFill>
                <a:latin typeface="Open Sans" panose="020B0604020202020204" charset="0"/>
                <a:ea typeface="Open Sans" panose="020B0604020202020204" charset="0"/>
                <a:cs typeface="Open Sans" panose="020B0604020202020204" charset="0"/>
              </a:rPr>
              <a:t> </a:t>
            </a:r>
            <a:r>
              <a:rPr lang="en-US" sz="1600" dirty="0" err="1">
                <a:solidFill>
                  <a:schemeClr val="accent1"/>
                </a:solidFill>
                <a:latin typeface="Open Sans" panose="020B0604020202020204" charset="0"/>
                <a:ea typeface="Open Sans" panose="020B0604020202020204" charset="0"/>
                <a:cs typeface="Open Sans" panose="020B0604020202020204" charset="0"/>
              </a:rPr>
              <a:t>bernilai</a:t>
            </a:r>
            <a:r>
              <a:rPr lang="en-US" sz="1600" dirty="0">
                <a:solidFill>
                  <a:schemeClr val="accent1"/>
                </a:solidFill>
                <a:latin typeface="Open Sans" panose="020B0604020202020204" charset="0"/>
                <a:ea typeface="Open Sans" panose="020B0604020202020204" charset="0"/>
                <a:cs typeface="Open Sans" panose="020B0604020202020204" charset="0"/>
              </a:rPr>
              <a:t> True	</a:t>
            </a:r>
          </a:p>
          <a:p>
            <a:pPr algn="just"/>
            <a:endParaRPr lang="en-US" sz="1600" dirty="0">
              <a:solidFill>
                <a:schemeClr val="accent1"/>
              </a:solidFill>
              <a:latin typeface="Open Sans" panose="020B0604020202020204" charset="0"/>
              <a:ea typeface="Open Sans" panose="020B0604020202020204" charset="0"/>
              <a:cs typeface="Open Sans" panose="020B0604020202020204" charset="0"/>
            </a:endParaRPr>
          </a:p>
          <a:p>
            <a:pPr marL="171450" indent="-171450" algn="just">
              <a:buFontTx/>
              <a:buChar char="-"/>
            </a:pPr>
            <a:endParaRPr lang="en-US" sz="1600" dirty="0">
              <a:solidFill>
                <a:schemeClr val="accent1"/>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00490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838199" y="545914"/>
            <a:ext cx="9527275" cy="12419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000"/>
              <a:buFont typeface="Abril Fatface"/>
              <a:buNone/>
            </a:pPr>
            <a:r>
              <a:rPr lang="en-ID" dirty="0"/>
              <a:t>Nama </a:t>
            </a:r>
            <a:r>
              <a:rPr lang="en-ID" dirty="0" err="1"/>
              <a:t>Anggota</a:t>
            </a:r>
            <a:r>
              <a:rPr lang="en-ID" dirty="0"/>
              <a:t> </a:t>
            </a:r>
            <a:r>
              <a:rPr lang="en-ID" dirty="0" err="1"/>
              <a:t>Kelompok</a:t>
            </a:r>
            <a:endParaRPr dirty="0"/>
          </a:p>
        </p:txBody>
      </p:sp>
      <p:sp>
        <p:nvSpPr>
          <p:cNvPr id="111" name="Google Shape;111;p2"/>
          <p:cNvSpPr txBox="1">
            <a:spLocks noGrp="1"/>
          </p:cNvSpPr>
          <p:nvPr>
            <p:ph type="body" idx="1"/>
          </p:nvPr>
        </p:nvSpPr>
        <p:spPr>
          <a:xfrm>
            <a:off x="548483" y="4579668"/>
            <a:ext cx="2268895" cy="1241944"/>
          </a:xfrm>
          <a:prstGeom prst="rect">
            <a:avLst/>
          </a:prstGeom>
          <a:noFill/>
          <a:ln>
            <a:noFill/>
          </a:ln>
        </p:spPr>
        <p:txBody>
          <a:bodyPr spcFirstLastPara="1" wrap="square" lIns="91425" tIns="45700" rIns="91425" bIns="45700" anchor="t" anchorCtr="0">
            <a:normAutofit fontScale="70000" lnSpcReduction="20000"/>
          </a:bodyPr>
          <a:lstStyle/>
          <a:p>
            <a:pPr marL="0" lvl="0" indent="0" algn="ctr" rtl="0">
              <a:lnSpc>
                <a:spcPct val="140000"/>
              </a:lnSpc>
              <a:spcBef>
                <a:spcPts val="0"/>
              </a:spcBef>
              <a:spcAft>
                <a:spcPts val="0"/>
              </a:spcAft>
              <a:buClr>
                <a:schemeClr val="accent1"/>
              </a:buClr>
              <a:buSzPts val="1800"/>
              <a:buNone/>
            </a:pPr>
            <a:r>
              <a:rPr lang="en-US" b="1" dirty="0"/>
              <a:t>Nabilah Thahirah Kasim</a:t>
            </a:r>
            <a:br>
              <a:rPr lang="en-US" b="1" dirty="0"/>
            </a:br>
            <a:endParaRPr lang="en-US" b="1" dirty="0"/>
          </a:p>
          <a:p>
            <a:pPr marL="0" lvl="0" indent="0" algn="ctr" rtl="0">
              <a:lnSpc>
                <a:spcPct val="140000"/>
              </a:lnSpc>
              <a:spcBef>
                <a:spcPts val="0"/>
              </a:spcBef>
              <a:spcAft>
                <a:spcPts val="0"/>
              </a:spcAft>
              <a:buClr>
                <a:schemeClr val="accent1"/>
              </a:buClr>
              <a:buSzPts val="1800"/>
              <a:buNone/>
            </a:pPr>
            <a:r>
              <a:rPr lang="en-US" b="1" dirty="0"/>
              <a:t>21 </a:t>
            </a:r>
            <a:r>
              <a:rPr lang="en-US" b="1" dirty="0" err="1"/>
              <a:t>Tahun</a:t>
            </a:r>
            <a:endParaRPr lang="en-US" b="1" dirty="0"/>
          </a:p>
          <a:p>
            <a:pPr marL="0" lvl="0" indent="0" algn="ctr" rtl="0">
              <a:lnSpc>
                <a:spcPct val="140000"/>
              </a:lnSpc>
              <a:spcBef>
                <a:spcPts val="0"/>
              </a:spcBef>
              <a:spcAft>
                <a:spcPts val="0"/>
              </a:spcAft>
              <a:buClr>
                <a:schemeClr val="accent1"/>
              </a:buClr>
              <a:buSzPts val="1800"/>
              <a:buNone/>
            </a:pPr>
            <a:r>
              <a:rPr lang="en-US" b="1" dirty="0"/>
              <a:t>Palembang</a:t>
            </a:r>
            <a:endParaRPr b="1" dirty="0"/>
          </a:p>
        </p:txBody>
      </p:sp>
      <p:pic>
        <p:nvPicPr>
          <p:cNvPr id="3" name="Picture 2" descr="A picture containing clothing, person, arm&#10;&#10;Description automatically generated">
            <a:extLst>
              <a:ext uri="{FF2B5EF4-FFF2-40B4-BE49-F238E27FC236}">
                <a16:creationId xmlns:a16="http://schemas.microsoft.com/office/drawing/2014/main" id="{534C620A-C6E8-478C-B399-9ED3D6607744}"/>
              </a:ext>
            </a:extLst>
          </p:cNvPr>
          <p:cNvPicPr>
            <a:picLocks noChangeAspect="1"/>
          </p:cNvPicPr>
          <p:nvPr/>
        </p:nvPicPr>
        <p:blipFill>
          <a:blip r:embed="rId3"/>
          <a:stretch>
            <a:fillRect/>
          </a:stretch>
        </p:blipFill>
        <p:spPr>
          <a:xfrm>
            <a:off x="768457" y="2099388"/>
            <a:ext cx="1972736" cy="2174170"/>
          </a:xfrm>
          <a:prstGeom prst="rect">
            <a:avLst/>
          </a:prstGeom>
        </p:spPr>
      </p:pic>
      <p:pic>
        <p:nvPicPr>
          <p:cNvPr id="5" name="Picture 4" descr="A person wearing glasses&#10;&#10;Description automatically generated with low confidence">
            <a:extLst>
              <a:ext uri="{FF2B5EF4-FFF2-40B4-BE49-F238E27FC236}">
                <a16:creationId xmlns:a16="http://schemas.microsoft.com/office/drawing/2014/main" id="{7B12FE02-D00F-4074-A696-19FFA327FD25}"/>
              </a:ext>
            </a:extLst>
          </p:cNvPr>
          <p:cNvPicPr>
            <a:picLocks noChangeAspect="1"/>
          </p:cNvPicPr>
          <p:nvPr/>
        </p:nvPicPr>
        <p:blipFill>
          <a:blip r:embed="rId4"/>
          <a:stretch>
            <a:fillRect/>
          </a:stretch>
        </p:blipFill>
        <p:spPr>
          <a:xfrm>
            <a:off x="2873828" y="2165548"/>
            <a:ext cx="2041850" cy="2041850"/>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79CEB0A4-E379-465A-A685-591DB0ECF5D2}"/>
              </a:ext>
            </a:extLst>
          </p:cNvPr>
          <p:cNvPicPr>
            <a:picLocks noChangeAspect="1"/>
          </p:cNvPicPr>
          <p:nvPr/>
        </p:nvPicPr>
        <p:blipFill>
          <a:blip r:embed="rId5"/>
          <a:stretch>
            <a:fillRect/>
          </a:stretch>
        </p:blipFill>
        <p:spPr>
          <a:xfrm>
            <a:off x="5200260" y="2165548"/>
            <a:ext cx="1536442" cy="2054991"/>
          </a:xfrm>
          <a:prstGeom prst="rect">
            <a:avLst/>
          </a:prstGeom>
        </p:spPr>
      </p:pic>
      <p:pic>
        <p:nvPicPr>
          <p:cNvPr id="9" name="Picture 8" descr="A child smiling for the camera&#10;&#10;Description automatically generated with low confidence">
            <a:extLst>
              <a:ext uri="{FF2B5EF4-FFF2-40B4-BE49-F238E27FC236}">
                <a16:creationId xmlns:a16="http://schemas.microsoft.com/office/drawing/2014/main" id="{457469E1-D50F-4D47-8CC2-004B6F1D13B0}"/>
              </a:ext>
            </a:extLst>
          </p:cNvPr>
          <p:cNvPicPr>
            <a:picLocks noChangeAspect="1"/>
          </p:cNvPicPr>
          <p:nvPr/>
        </p:nvPicPr>
        <p:blipFill>
          <a:blip r:embed="rId6"/>
          <a:stretch>
            <a:fillRect/>
          </a:stretch>
        </p:blipFill>
        <p:spPr>
          <a:xfrm>
            <a:off x="6988316" y="2198785"/>
            <a:ext cx="1643993" cy="2054991"/>
          </a:xfrm>
          <a:prstGeom prst="rect">
            <a:avLst/>
          </a:prstGeom>
        </p:spPr>
      </p:pic>
      <p:pic>
        <p:nvPicPr>
          <p:cNvPr id="11" name="Picture 10" descr="A person taking a selfie&#10;&#10;Description automatically generated">
            <a:extLst>
              <a:ext uri="{FF2B5EF4-FFF2-40B4-BE49-F238E27FC236}">
                <a16:creationId xmlns:a16="http://schemas.microsoft.com/office/drawing/2014/main" id="{8E0BF12F-A21B-4BB5-AA73-20CCE91D42AD}"/>
              </a:ext>
            </a:extLst>
          </p:cNvPr>
          <p:cNvPicPr>
            <a:picLocks noChangeAspect="1"/>
          </p:cNvPicPr>
          <p:nvPr/>
        </p:nvPicPr>
        <p:blipFill>
          <a:blip r:embed="rId7"/>
          <a:stretch>
            <a:fillRect/>
          </a:stretch>
        </p:blipFill>
        <p:spPr>
          <a:xfrm>
            <a:off x="8883923" y="2198784"/>
            <a:ext cx="1556080" cy="2074773"/>
          </a:xfrm>
          <a:prstGeom prst="rect">
            <a:avLst/>
          </a:prstGeom>
        </p:spPr>
      </p:pic>
      <p:sp>
        <p:nvSpPr>
          <p:cNvPr id="14" name="Google Shape;111;p2">
            <a:extLst>
              <a:ext uri="{FF2B5EF4-FFF2-40B4-BE49-F238E27FC236}">
                <a16:creationId xmlns:a16="http://schemas.microsoft.com/office/drawing/2014/main" id="{B47672A0-41DC-4E14-8FCB-A035ACB4D6DF}"/>
              </a:ext>
            </a:extLst>
          </p:cNvPr>
          <p:cNvSpPr txBox="1">
            <a:spLocks/>
          </p:cNvSpPr>
          <p:nvPr/>
        </p:nvSpPr>
        <p:spPr>
          <a:xfrm>
            <a:off x="2566850" y="4542432"/>
            <a:ext cx="2517711" cy="132500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40000"/>
              </a:lnSpc>
              <a:spcBef>
                <a:spcPts val="1000"/>
              </a:spcBef>
              <a:spcAft>
                <a:spcPts val="0"/>
              </a:spcAft>
              <a:buClr>
                <a:schemeClr val="accent1"/>
              </a:buClr>
              <a:buSzPts val="1800"/>
              <a:buFont typeface="Arial"/>
              <a:buChar char="•"/>
              <a:defRPr sz="1800" b="0" i="0" u="none" strike="noStrike" cap="none">
                <a:solidFill>
                  <a:schemeClr val="accent1"/>
                </a:solidFill>
                <a:latin typeface="Open Sans"/>
                <a:ea typeface="Open Sans"/>
                <a:cs typeface="Open Sans"/>
                <a:sym typeface="Open Sans"/>
              </a:defRPr>
            </a:lvl1pPr>
            <a:lvl2pPr marL="914400" marR="0" lvl="1" indent="-342900" algn="l" rtl="0">
              <a:lnSpc>
                <a:spcPct val="140000"/>
              </a:lnSpc>
              <a:spcBef>
                <a:spcPts val="500"/>
              </a:spcBef>
              <a:spcAft>
                <a:spcPts val="0"/>
              </a:spcAft>
              <a:buClr>
                <a:schemeClr val="accent1"/>
              </a:buClr>
              <a:buSzPts val="1800"/>
              <a:buFont typeface="Arial"/>
              <a:buChar char="•"/>
              <a:defRPr sz="1600" b="0" i="0" u="none" strike="noStrike" cap="none">
                <a:solidFill>
                  <a:schemeClr val="accent1"/>
                </a:solidFill>
                <a:latin typeface="Open Sans"/>
                <a:ea typeface="Open Sans"/>
                <a:cs typeface="Open Sans"/>
                <a:sym typeface="Open Sans"/>
              </a:defRPr>
            </a:lvl2pPr>
            <a:lvl3pPr marL="1371600" marR="0" lvl="2" indent="-342900" algn="l" rtl="0">
              <a:lnSpc>
                <a:spcPct val="140000"/>
              </a:lnSpc>
              <a:spcBef>
                <a:spcPts val="50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3pPr>
            <a:lvl4pPr marL="1828800" marR="0" lvl="3"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4pPr>
            <a:lvl5pPr marL="2286000" marR="0" lvl="4"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lgn="ctr">
              <a:spcBef>
                <a:spcPts val="0"/>
              </a:spcBef>
              <a:buNone/>
            </a:pPr>
            <a:r>
              <a:rPr lang="en-US" sz="1300" b="1" dirty="0" err="1"/>
              <a:t>Triwahyu</a:t>
            </a:r>
            <a:r>
              <a:rPr lang="en-US" sz="1300" b="1" dirty="0"/>
              <a:t> </a:t>
            </a:r>
            <a:r>
              <a:rPr lang="en-US" sz="1300" b="1" dirty="0" err="1"/>
              <a:t>diana</a:t>
            </a:r>
            <a:r>
              <a:rPr lang="en-US" sz="1300" b="1" dirty="0"/>
              <a:t> s.</a:t>
            </a:r>
            <a:br>
              <a:rPr lang="en-US" sz="1300" b="1" dirty="0"/>
            </a:br>
            <a:endParaRPr lang="en-US" sz="1300" b="1" dirty="0"/>
          </a:p>
          <a:p>
            <a:pPr marL="0" indent="0" algn="ctr">
              <a:spcBef>
                <a:spcPts val="0"/>
              </a:spcBef>
              <a:buNone/>
            </a:pPr>
            <a:r>
              <a:rPr lang="en-US" sz="1300" b="1" dirty="0"/>
              <a:t>18 </a:t>
            </a:r>
            <a:r>
              <a:rPr lang="en-US" sz="1300" b="1" dirty="0" err="1"/>
              <a:t>Tahun</a:t>
            </a:r>
            <a:endParaRPr lang="en-US" sz="1300" b="1" dirty="0"/>
          </a:p>
          <a:p>
            <a:pPr marL="0" indent="0" algn="ctr">
              <a:spcBef>
                <a:spcPts val="0"/>
              </a:spcBef>
              <a:buNone/>
            </a:pPr>
            <a:r>
              <a:rPr lang="en-US" sz="1300" b="1" dirty="0" err="1"/>
              <a:t>Tanggerang</a:t>
            </a:r>
            <a:endParaRPr lang="en-US" sz="1300" b="1" dirty="0"/>
          </a:p>
        </p:txBody>
      </p:sp>
      <p:sp>
        <p:nvSpPr>
          <p:cNvPr id="15" name="Google Shape;111;p2">
            <a:extLst>
              <a:ext uri="{FF2B5EF4-FFF2-40B4-BE49-F238E27FC236}">
                <a16:creationId xmlns:a16="http://schemas.microsoft.com/office/drawing/2014/main" id="{5184874E-88AD-4D97-93EE-DE89AF7DC814}"/>
              </a:ext>
            </a:extLst>
          </p:cNvPr>
          <p:cNvSpPr txBox="1">
            <a:spLocks/>
          </p:cNvSpPr>
          <p:nvPr/>
        </p:nvSpPr>
        <p:spPr>
          <a:xfrm>
            <a:off x="4834033" y="4533846"/>
            <a:ext cx="2268895" cy="124194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40000"/>
              </a:lnSpc>
              <a:spcBef>
                <a:spcPts val="1000"/>
              </a:spcBef>
              <a:spcAft>
                <a:spcPts val="0"/>
              </a:spcAft>
              <a:buClr>
                <a:schemeClr val="accent1"/>
              </a:buClr>
              <a:buSzPts val="1800"/>
              <a:buFont typeface="Arial"/>
              <a:buChar char="•"/>
              <a:defRPr sz="1800" b="0" i="0" u="none" strike="noStrike" cap="none">
                <a:solidFill>
                  <a:schemeClr val="accent1"/>
                </a:solidFill>
                <a:latin typeface="Open Sans"/>
                <a:ea typeface="Open Sans"/>
                <a:cs typeface="Open Sans"/>
                <a:sym typeface="Open Sans"/>
              </a:defRPr>
            </a:lvl1pPr>
            <a:lvl2pPr marL="914400" marR="0" lvl="1" indent="-342900" algn="l" rtl="0">
              <a:lnSpc>
                <a:spcPct val="140000"/>
              </a:lnSpc>
              <a:spcBef>
                <a:spcPts val="500"/>
              </a:spcBef>
              <a:spcAft>
                <a:spcPts val="0"/>
              </a:spcAft>
              <a:buClr>
                <a:schemeClr val="accent1"/>
              </a:buClr>
              <a:buSzPts val="1800"/>
              <a:buFont typeface="Arial"/>
              <a:buChar char="•"/>
              <a:defRPr sz="1600" b="0" i="0" u="none" strike="noStrike" cap="none">
                <a:solidFill>
                  <a:schemeClr val="accent1"/>
                </a:solidFill>
                <a:latin typeface="Open Sans"/>
                <a:ea typeface="Open Sans"/>
                <a:cs typeface="Open Sans"/>
                <a:sym typeface="Open Sans"/>
              </a:defRPr>
            </a:lvl2pPr>
            <a:lvl3pPr marL="1371600" marR="0" lvl="2" indent="-342900" algn="l" rtl="0">
              <a:lnSpc>
                <a:spcPct val="140000"/>
              </a:lnSpc>
              <a:spcBef>
                <a:spcPts val="50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3pPr>
            <a:lvl4pPr marL="1828800" marR="0" lvl="3"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4pPr>
            <a:lvl5pPr marL="2286000" marR="0" lvl="4"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lgn="ctr">
              <a:spcBef>
                <a:spcPts val="0"/>
              </a:spcBef>
              <a:buNone/>
            </a:pPr>
            <a:r>
              <a:rPr lang="en-US" sz="1300" b="1" dirty="0"/>
              <a:t>Andi Illa </a:t>
            </a:r>
            <a:r>
              <a:rPr lang="en-US" sz="1300" b="1" dirty="0" err="1"/>
              <a:t>Erviani</a:t>
            </a:r>
            <a:r>
              <a:rPr lang="en-US" sz="1300" b="1" dirty="0"/>
              <a:t> </a:t>
            </a:r>
            <a:r>
              <a:rPr lang="en-US" sz="1300" b="1" dirty="0" err="1"/>
              <a:t>Nensi</a:t>
            </a:r>
            <a:endParaRPr lang="en-US" sz="1300" b="1" dirty="0"/>
          </a:p>
          <a:p>
            <a:pPr marL="0" indent="0" algn="ctr">
              <a:spcBef>
                <a:spcPts val="0"/>
              </a:spcBef>
              <a:buNone/>
            </a:pPr>
            <a:endParaRPr lang="en-US" sz="1300" b="1" dirty="0"/>
          </a:p>
          <a:p>
            <a:pPr marL="0" indent="0" algn="ctr">
              <a:spcBef>
                <a:spcPts val="0"/>
              </a:spcBef>
              <a:buNone/>
            </a:pPr>
            <a:r>
              <a:rPr lang="en-US" sz="1300" b="1" dirty="0"/>
              <a:t>17 </a:t>
            </a:r>
            <a:r>
              <a:rPr lang="en-US" sz="1300" b="1" dirty="0" err="1"/>
              <a:t>Tahun</a:t>
            </a:r>
            <a:endParaRPr lang="en-US" sz="1300" b="1" dirty="0"/>
          </a:p>
          <a:p>
            <a:pPr marL="0" indent="0" algn="ctr">
              <a:spcBef>
                <a:spcPts val="0"/>
              </a:spcBef>
              <a:buNone/>
            </a:pPr>
            <a:r>
              <a:rPr lang="en-US" sz="1300" b="1" dirty="0"/>
              <a:t>Sulawesi Selatan</a:t>
            </a:r>
          </a:p>
        </p:txBody>
      </p:sp>
      <p:sp>
        <p:nvSpPr>
          <p:cNvPr id="16" name="Google Shape;111;p2">
            <a:extLst>
              <a:ext uri="{FF2B5EF4-FFF2-40B4-BE49-F238E27FC236}">
                <a16:creationId xmlns:a16="http://schemas.microsoft.com/office/drawing/2014/main" id="{8679270C-1E9E-46A4-9AF8-6668207470D2}"/>
              </a:ext>
            </a:extLst>
          </p:cNvPr>
          <p:cNvSpPr txBox="1">
            <a:spLocks/>
          </p:cNvSpPr>
          <p:nvPr/>
        </p:nvSpPr>
        <p:spPr>
          <a:xfrm>
            <a:off x="6778932" y="4533846"/>
            <a:ext cx="2268895" cy="124194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40000"/>
              </a:lnSpc>
              <a:spcBef>
                <a:spcPts val="1000"/>
              </a:spcBef>
              <a:spcAft>
                <a:spcPts val="0"/>
              </a:spcAft>
              <a:buClr>
                <a:schemeClr val="accent1"/>
              </a:buClr>
              <a:buSzPts val="1800"/>
              <a:buFont typeface="Arial"/>
              <a:buChar char="•"/>
              <a:defRPr sz="1800" b="0" i="0" u="none" strike="noStrike" cap="none">
                <a:solidFill>
                  <a:schemeClr val="accent1"/>
                </a:solidFill>
                <a:latin typeface="Open Sans"/>
                <a:ea typeface="Open Sans"/>
                <a:cs typeface="Open Sans"/>
                <a:sym typeface="Open Sans"/>
              </a:defRPr>
            </a:lvl1pPr>
            <a:lvl2pPr marL="914400" marR="0" lvl="1" indent="-342900" algn="l" rtl="0">
              <a:lnSpc>
                <a:spcPct val="140000"/>
              </a:lnSpc>
              <a:spcBef>
                <a:spcPts val="500"/>
              </a:spcBef>
              <a:spcAft>
                <a:spcPts val="0"/>
              </a:spcAft>
              <a:buClr>
                <a:schemeClr val="accent1"/>
              </a:buClr>
              <a:buSzPts val="1800"/>
              <a:buFont typeface="Arial"/>
              <a:buChar char="•"/>
              <a:defRPr sz="1600" b="0" i="0" u="none" strike="noStrike" cap="none">
                <a:solidFill>
                  <a:schemeClr val="accent1"/>
                </a:solidFill>
                <a:latin typeface="Open Sans"/>
                <a:ea typeface="Open Sans"/>
                <a:cs typeface="Open Sans"/>
                <a:sym typeface="Open Sans"/>
              </a:defRPr>
            </a:lvl2pPr>
            <a:lvl3pPr marL="1371600" marR="0" lvl="2" indent="-342900" algn="l" rtl="0">
              <a:lnSpc>
                <a:spcPct val="140000"/>
              </a:lnSpc>
              <a:spcBef>
                <a:spcPts val="50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3pPr>
            <a:lvl4pPr marL="1828800" marR="0" lvl="3"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4pPr>
            <a:lvl5pPr marL="2286000" marR="0" lvl="4"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lgn="ctr">
              <a:spcBef>
                <a:spcPts val="0"/>
              </a:spcBef>
              <a:buNone/>
            </a:pPr>
            <a:r>
              <a:rPr lang="en-US" sz="1300" b="1" dirty="0" err="1"/>
              <a:t>Aprillia</a:t>
            </a:r>
            <a:r>
              <a:rPr lang="en-US" sz="1300" b="1" dirty="0"/>
              <a:t> Santoso</a:t>
            </a:r>
          </a:p>
          <a:p>
            <a:pPr marL="0" indent="0" algn="ctr">
              <a:spcBef>
                <a:spcPts val="0"/>
              </a:spcBef>
              <a:buNone/>
            </a:pPr>
            <a:endParaRPr lang="en-US" sz="1300" b="1" dirty="0"/>
          </a:p>
          <a:p>
            <a:pPr marL="0" indent="0" algn="ctr">
              <a:spcBef>
                <a:spcPts val="0"/>
              </a:spcBef>
              <a:buNone/>
            </a:pPr>
            <a:r>
              <a:rPr lang="en-US" sz="1300" b="1" dirty="0"/>
              <a:t>23 </a:t>
            </a:r>
            <a:r>
              <a:rPr lang="en-US" sz="1300" b="1" dirty="0" err="1"/>
              <a:t>Tahun</a:t>
            </a:r>
            <a:endParaRPr lang="en-US" sz="1300" b="1" dirty="0"/>
          </a:p>
          <a:p>
            <a:pPr marL="0" indent="0" algn="ctr">
              <a:spcBef>
                <a:spcPts val="0"/>
              </a:spcBef>
              <a:buNone/>
            </a:pPr>
            <a:r>
              <a:rPr lang="en-US" sz="1300" b="1" dirty="0"/>
              <a:t>Bandung</a:t>
            </a:r>
          </a:p>
        </p:txBody>
      </p:sp>
      <p:sp>
        <p:nvSpPr>
          <p:cNvPr id="17" name="Google Shape;111;p2">
            <a:extLst>
              <a:ext uri="{FF2B5EF4-FFF2-40B4-BE49-F238E27FC236}">
                <a16:creationId xmlns:a16="http://schemas.microsoft.com/office/drawing/2014/main" id="{35BB460B-BC24-4A27-AAB3-9D2A9198A1B4}"/>
              </a:ext>
            </a:extLst>
          </p:cNvPr>
          <p:cNvSpPr txBox="1">
            <a:spLocks/>
          </p:cNvSpPr>
          <p:nvPr/>
        </p:nvSpPr>
        <p:spPr>
          <a:xfrm>
            <a:off x="8490702" y="4553627"/>
            <a:ext cx="2268895" cy="124194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40000"/>
              </a:lnSpc>
              <a:spcBef>
                <a:spcPts val="1000"/>
              </a:spcBef>
              <a:spcAft>
                <a:spcPts val="0"/>
              </a:spcAft>
              <a:buClr>
                <a:schemeClr val="accent1"/>
              </a:buClr>
              <a:buSzPts val="1800"/>
              <a:buFont typeface="Arial"/>
              <a:buChar char="•"/>
              <a:defRPr sz="1800" b="0" i="0" u="none" strike="noStrike" cap="none">
                <a:solidFill>
                  <a:schemeClr val="accent1"/>
                </a:solidFill>
                <a:latin typeface="Open Sans"/>
                <a:ea typeface="Open Sans"/>
                <a:cs typeface="Open Sans"/>
                <a:sym typeface="Open Sans"/>
              </a:defRPr>
            </a:lvl1pPr>
            <a:lvl2pPr marL="914400" marR="0" lvl="1" indent="-342900" algn="l" rtl="0">
              <a:lnSpc>
                <a:spcPct val="140000"/>
              </a:lnSpc>
              <a:spcBef>
                <a:spcPts val="500"/>
              </a:spcBef>
              <a:spcAft>
                <a:spcPts val="0"/>
              </a:spcAft>
              <a:buClr>
                <a:schemeClr val="accent1"/>
              </a:buClr>
              <a:buSzPts val="1800"/>
              <a:buFont typeface="Arial"/>
              <a:buChar char="•"/>
              <a:defRPr sz="1600" b="0" i="0" u="none" strike="noStrike" cap="none">
                <a:solidFill>
                  <a:schemeClr val="accent1"/>
                </a:solidFill>
                <a:latin typeface="Open Sans"/>
                <a:ea typeface="Open Sans"/>
                <a:cs typeface="Open Sans"/>
                <a:sym typeface="Open Sans"/>
              </a:defRPr>
            </a:lvl2pPr>
            <a:lvl3pPr marL="1371600" marR="0" lvl="2" indent="-342900" algn="l" rtl="0">
              <a:lnSpc>
                <a:spcPct val="140000"/>
              </a:lnSpc>
              <a:spcBef>
                <a:spcPts val="50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3pPr>
            <a:lvl4pPr marL="1828800" marR="0" lvl="3"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4pPr>
            <a:lvl5pPr marL="2286000" marR="0" lvl="4"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lgn="ctr">
              <a:spcBef>
                <a:spcPts val="0"/>
              </a:spcBef>
              <a:buNone/>
            </a:pPr>
            <a:r>
              <a:rPr lang="en-US" sz="1300" b="1" dirty="0" err="1"/>
              <a:t>Nourmalita</a:t>
            </a:r>
            <a:r>
              <a:rPr lang="en-US" sz="1300" b="1" dirty="0"/>
              <a:t> </a:t>
            </a:r>
            <a:r>
              <a:rPr lang="en-US" sz="1300" b="1" dirty="0" err="1"/>
              <a:t>Arifianti</a:t>
            </a:r>
            <a:endParaRPr lang="en-US" sz="1300" b="1" dirty="0"/>
          </a:p>
          <a:p>
            <a:pPr marL="0" indent="0" algn="ctr">
              <a:spcBef>
                <a:spcPts val="0"/>
              </a:spcBef>
              <a:buNone/>
            </a:pPr>
            <a:endParaRPr lang="en-US" sz="1300" b="1" dirty="0"/>
          </a:p>
          <a:p>
            <a:pPr marL="0" indent="0" algn="ctr">
              <a:spcBef>
                <a:spcPts val="0"/>
              </a:spcBef>
              <a:buNone/>
            </a:pPr>
            <a:r>
              <a:rPr lang="en-US" sz="1300" b="1" dirty="0"/>
              <a:t>27 </a:t>
            </a:r>
            <a:r>
              <a:rPr lang="en-US" sz="1300" b="1" dirty="0" err="1"/>
              <a:t>Tahun</a:t>
            </a:r>
            <a:endParaRPr lang="en-US" sz="1300" b="1" dirty="0"/>
          </a:p>
          <a:p>
            <a:pPr marL="0" indent="0" algn="ctr">
              <a:spcBef>
                <a:spcPts val="0"/>
              </a:spcBef>
              <a:buNone/>
            </a:pPr>
            <a:r>
              <a:rPr lang="en-US" sz="1300" b="1" dirty="0"/>
              <a:t>Jakarta</a:t>
            </a:r>
          </a:p>
        </p:txBody>
      </p:sp>
      <p:sp>
        <p:nvSpPr>
          <p:cNvPr id="18" name="Google Shape;118;p3">
            <a:extLst>
              <a:ext uri="{FF2B5EF4-FFF2-40B4-BE49-F238E27FC236}">
                <a16:creationId xmlns:a16="http://schemas.microsoft.com/office/drawing/2014/main" id="{4F803AC2-DC46-4BCD-9A16-4F4EDF9E2484}"/>
              </a:ext>
            </a:extLst>
          </p:cNvPr>
          <p:cNvSpPr txBox="1">
            <a:spLocks noGrp="1"/>
          </p:cNvSpPr>
          <p:nvPr>
            <p:ph type="sldNum" idx="12"/>
          </p:nvPr>
        </p:nvSpPr>
        <p:spPr>
          <a:xfrm>
            <a:off x="10821701" y="5672706"/>
            <a:ext cx="951908" cy="754673"/>
          </a:xfrm>
          <a:prstGeom prst="rect">
            <a:avLst/>
          </a:prstGeom>
          <a:no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3600"/>
              <a:buNone/>
            </a:pPr>
            <a:fld id="{00000000-1234-1234-1234-123412341234}" type="slidenum">
              <a:rPr lang="en-ID"/>
              <a:pPr marL="0" lvl="0" indent="0" rtl="0">
                <a:lnSpc>
                  <a:spcPct val="100000"/>
                </a:lnSpc>
                <a:spcBef>
                  <a:spcPts val="0"/>
                </a:spcBef>
                <a:spcAft>
                  <a:spcPts val="0"/>
                </a:spcAft>
                <a:buSzPts val="3600"/>
                <a:buNone/>
              </a:pPr>
              <a:t>3</a:t>
            </a:fld>
            <a:endParaRPr dirty="0"/>
          </a:p>
        </p:txBody>
      </p:sp>
    </p:spTree>
    <p:extLst>
      <p:ext uri="{BB962C8B-B14F-4D97-AF65-F5344CB8AC3E}">
        <p14:creationId xmlns:p14="http://schemas.microsoft.com/office/powerpoint/2010/main" val="2443530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e8c7b80d0d_16_89"/>
          <p:cNvSpPr txBox="1">
            <a:spLocks noGrp="1"/>
          </p:cNvSpPr>
          <p:nvPr>
            <p:ph type="title"/>
          </p:nvPr>
        </p:nvSpPr>
        <p:spPr>
          <a:xfrm>
            <a:off x="838199" y="545914"/>
            <a:ext cx="4454237" cy="1242000"/>
          </a:xfrm>
          <a:prstGeom prst="rect">
            <a:avLst/>
          </a:prstGeom>
        </p:spPr>
        <p:txBody>
          <a:bodyPr spcFirstLastPara="1" wrap="square" lIns="91425" tIns="45700" rIns="91425" bIns="45700" anchor="ctr" anchorCtr="0">
            <a:normAutofit/>
          </a:bodyPr>
          <a:lstStyle/>
          <a:p>
            <a:pPr lvl="0" algn="ctr"/>
            <a:r>
              <a:rPr lang="en-ID" dirty="0" err="1"/>
              <a:t>Mendefinisikan</a:t>
            </a:r>
            <a:r>
              <a:rPr lang="en-ID" dirty="0"/>
              <a:t> </a:t>
            </a:r>
            <a:r>
              <a:rPr lang="en-ID" dirty="0" err="1"/>
              <a:t>Objek</a:t>
            </a:r>
            <a:r>
              <a:rPr lang="en-ID" dirty="0"/>
              <a:t> World (1)</a:t>
            </a:r>
            <a:endParaRPr i="1" dirty="0"/>
          </a:p>
        </p:txBody>
      </p:sp>
      <p:sp>
        <p:nvSpPr>
          <p:cNvPr id="304" name="Google Shape;304;ge8c7b80d0d_16_89"/>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30</a:t>
            </a:fld>
            <a:endParaRPr/>
          </a:p>
        </p:txBody>
      </p:sp>
      <p:pic>
        <p:nvPicPr>
          <p:cNvPr id="5" name="Picture 4">
            <a:extLst>
              <a:ext uri="{FF2B5EF4-FFF2-40B4-BE49-F238E27FC236}">
                <a16:creationId xmlns:a16="http://schemas.microsoft.com/office/drawing/2014/main" id="{45B598F9-0F76-0F44-9F97-8342EB6DA2E8}"/>
              </a:ext>
            </a:extLst>
          </p:cNvPr>
          <p:cNvPicPr/>
          <p:nvPr/>
        </p:nvPicPr>
        <p:blipFill rotWithShape="1">
          <a:blip r:embed="rId3">
            <a:extLst>
              <a:ext uri="{28A0092B-C50C-407E-A947-70E740481C1C}">
                <a14:useLocalDpi xmlns:a14="http://schemas.microsoft.com/office/drawing/2010/main" val="0"/>
              </a:ext>
            </a:extLst>
          </a:blip>
          <a:srcRect t="9458" r="36520" b="7488"/>
          <a:stretch/>
        </p:blipFill>
        <p:spPr bwMode="auto">
          <a:xfrm>
            <a:off x="387422" y="1916354"/>
            <a:ext cx="5555615" cy="408686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D0ABC840-4D7B-ED4C-A459-B60269763AAD}"/>
              </a:ext>
            </a:extLst>
          </p:cNvPr>
          <p:cNvSpPr txBox="1"/>
          <p:nvPr/>
        </p:nvSpPr>
        <p:spPr>
          <a:xfrm>
            <a:off x="6248965" y="840614"/>
            <a:ext cx="4488873" cy="4832092"/>
          </a:xfrm>
          <a:prstGeom prst="rect">
            <a:avLst/>
          </a:prstGeom>
          <a:solidFill>
            <a:schemeClr val="lt1">
              <a:alpha val="48000"/>
            </a:schemeClr>
          </a:solidFill>
        </p:spPr>
        <p:txBody>
          <a:bodyPr wrap="square" rtlCol="0">
            <a:spAutoFit/>
          </a:bodyPr>
          <a:lstStyle/>
          <a:p>
            <a:r>
              <a:rPr lang="en-US" u="sng" dirty="0">
                <a:solidFill>
                  <a:schemeClr val="accent1"/>
                </a:solidFill>
                <a:latin typeface="Open Sans" panose="020B0604020202020204" charset="0"/>
                <a:ea typeface="Open Sans" panose="020B0604020202020204" charset="0"/>
                <a:cs typeface="Open Sans" panose="020B0604020202020204" charset="0"/>
              </a:rPr>
              <a:t>Baris 264 – 297 :</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Mendefinisikan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objek</a:t>
            </a:r>
            <a:r>
              <a:rPr lang="en-US" dirty="0">
                <a:solidFill>
                  <a:schemeClr val="accent1"/>
                </a:solidFill>
                <a:latin typeface="Open Sans" panose="020B0604020202020204" charset="0"/>
                <a:ea typeface="Open Sans" panose="020B0604020202020204" charset="0"/>
                <a:cs typeface="Open Sans" panose="020B0604020202020204" charset="0"/>
              </a:rPr>
              <a:t> World </a:t>
            </a:r>
            <a:r>
              <a:rPr lang="en-US" dirty="0" err="1">
                <a:solidFill>
                  <a:schemeClr val="accent1"/>
                </a:solidFill>
                <a:latin typeface="Open Sans" panose="020B0604020202020204" charset="0"/>
                <a:ea typeface="Open Sans" panose="020B0604020202020204" charset="0"/>
                <a:cs typeface="Open Sans" panose="020B0604020202020204" charset="0"/>
              </a:rPr>
              <a:t>dengan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isi</a:t>
            </a:r>
            <a:r>
              <a:rPr lang="en-US" dirty="0">
                <a:solidFill>
                  <a:schemeClr val="accent1"/>
                </a:solidFill>
                <a:latin typeface="Open Sans" panose="020B0604020202020204" charset="0"/>
                <a:ea typeface="Open Sans" panose="020B0604020202020204" charset="0"/>
                <a:cs typeface="Open Sans" panose="020B0604020202020204" charset="0"/>
              </a:rPr>
              <a:t> data tile </a:t>
            </a:r>
            <a:r>
              <a:rPr lang="en-US" dirty="0" err="1">
                <a:solidFill>
                  <a:schemeClr val="accent1"/>
                </a:solidFill>
                <a:latin typeface="Open Sans" panose="020B0604020202020204" charset="0"/>
                <a:ea typeface="Open Sans" panose="020B0604020202020204" charset="0"/>
                <a:cs typeface="Open Sans" panose="020B0604020202020204" charset="0"/>
              </a:rPr>
              <a:t>berbentuk</a:t>
            </a:r>
            <a:r>
              <a:rPr lang="en-US" dirty="0">
                <a:solidFill>
                  <a:schemeClr val="accent1"/>
                </a:solidFill>
                <a:latin typeface="Open Sans" panose="020B0604020202020204" charset="0"/>
                <a:ea typeface="Open Sans" panose="020B0604020202020204" charset="0"/>
                <a:cs typeface="Open Sans" panose="020B0604020202020204" charset="0"/>
              </a:rPr>
              <a:t> list. Hal </a:t>
            </a:r>
            <a:r>
              <a:rPr lang="en-US" dirty="0" err="1">
                <a:solidFill>
                  <a:schemeClr val="accent1"/>
                </a:solidFill>
                <a:latin typeface="Open Sans" panose="020B0604020202020204" charset="0"/>
                <a:ea typeface="Open Sans" panose="020B0604020202020204" charset="0"/>
                <a:cs typeface="Open Sans" panose="020B0604020202020204" charset="0"/>
              </a:rPr>
              <a:t>ini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bertujuan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menyimpan</a:t>
            </a:r>
            <a:r>
              <a:rPr lang="en-US" dirty="0">
                <a:solidFill>
                  <a:schemeClr val="accent1"/>
                </a:solidFill>
                <a:latin typeface="Open Sans" panose="020B0604020202020204" charset="0"/>
                <a:ea typeface="Open Sans" panose="020B0604020202020204" charset="0"/>
                <a:cs typeface="Open Sans" panose="020B0604020202020204" charset="0"/>
              </a:rPr>
              <a:t> value </a:t>
            </a:r>
            <a:r>
              <a:rPr lang="en-US" dirty="0" err="1">
                <a:solidFill>
                  <a:schemeClr val="accent1"/>
                </a:solidFill>
                <a:latin typeface="Open Sans" panose="020B0604020202020204" charset="0"/>
                <a:ea typeface="Open Sans" panose="020B0604020202020204" charset="0"/>
                <a:cs typeface="Open Sans" panose="020B0604020202020204" charset="0"/>
              </a:rPr>
              <a:t>dari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setiap</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posisi</a:t>
            </a:r>
            <a:r>
              <a:rPr lang="en-US" dirty="0">
                <a:solidFill>
                  <a:schemeClr val="accent1"/>
                </a:solidFill>
                <a:latin typeface="Open Sans" panose="020B0604020202020204" charset="0"/>
                <a:ea typeface="Open Sans" panose="020B0604020202020204" charset="0"/>
                <a:cs typeface="Open Sans" panose="020B0604020202020204" charset="0"/>
              </a:rPr>
              <a:t> tile dan </a:t>
            </a:r>
            <a:r>
              <a:rPr lang="en-US" dirty="0" err="1">
                <a:solidFill>
                  <a:schemeClr val="accent1"/>
                </a:solidFill>
                <a:latin typeface="Open Sans" panose="020B0604020202020204" charset="0"/>
                <a:ea typeface="Open Sans" panose="020B0604020202020204" charset="0"/>
                <a:cs typeface="Open Sans" panose="020B0604020202020204" charset="0"/>
              </a:rPr>
              <a:t>dapat</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memanfaatkan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akses</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posisi</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tersebut</a:t>
            </a:r>
            <a:r>
              <a:rPr lang="en-US" dirty="0">
                <a:solidFill>
                  <a:schemeClr val="accent1"/>
                </a:solidFill>
                <a:latin typeface="Open Sans" panose="020B0604020202020204" charset="0"/>
                <a:ea typeface="Open Sans" panose="020B0604020202020204" charset="0"/>
                <a:cs typeface="Open Sans" panose="020B0604020202020204" charset="0"/>
              </a:rPr>
              <a:t>.</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Pertama-tama</a:t>
            </a:r>
            <a:r>
              <a:rPr lang="en-US" dirty="0">
                <a:solidFill>
                  <a:schemeClr val="accent1"/>
                </a:solidFill>
                <a:latin typeface="Open Sans" panose="020B0604020202020204" charset="0"/>
                <a:ea typeface="Open Sans" panose="020B0604020202020204" charset="0"/>
                <a:cs typeface="Open Sans" panose="020B0604020202020204" charset="0"/>
              </a:rPr>
              <a:t> load image dirt dan grass. </a:t>
            </a:r>
            <a:r>
              <a:rPr lang="en-US" dirty="0" err="1">
                <a:solidFill>
                  <a:schemeClr val="accent1"/>
                </a:solidFill>
                <a:latin typeface="Open Sans" panose="020B0604020202020204" charset="0"/>
                <a:ea typeface="Open Sans" panose="020B0604020202020204" charset="0"/>
                <a:cs typeface="Open Sans" panose="020B0604020202020204" charset="0"/>
              </a:rPr>
              <a:t>Kemudian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setiap</a:t>
            </a:r>
            <a:r>
              <a:rPr lang="en-US" dirty="0">
                <a:solidFill>
                  <a:schemeClr val="accent1"/>
                </a:solidFill>
                <a:latin typeface="Open Sans" panose="020B0604020202020204" charset="0"/>
                <a:ea typeface="Open Sans" panose="020B0604020202020204" charset="0"/>
                <a:cs typeface="Open Sans" panose="020B0604020202020204" charset="0"/>
              </a:rPr>
              <a:t> tile </a:t>
            </a:r>
            <a:r>
              <a:rPr lang="en-US" dirty="0" err="1">
                <a:solidFill>
                  <a:schemeClr val="accent1"/>
                </a:solidFill>
                <a:latin typeface="Open Sans" panose="020B0604020202020204" charset="0"/>
                <a:ea typeface="Open Sans" panose="020B0604020202020204" charset="0"/>
                <a:cs typeface="Open Sans" panose="020B0604020202020204" charset="0"/>
              </a:rPr>
              <a:t>dalam</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tiap</a:t>
            </a:r>
            <a:r>
              <a:rPr lang="en-US" dirty="0">
                <a:solidFill>
                  <a:schemeClr val="accent1"/>
                </a:solidFill>
                <a:latin typeface="Open Sans" panose="020B0604020202020204" charset="0"/>
                <a:ea typeface="Open Sans" panose="020B0604020202020204" charset="0"/>
                <a:cs typeface="Open Sans" panose="020B0604020202020204" charset="0"/>
              </a:rPr>
              <a:t> baris dan </a:t>
            </a:r>
            <a:r>
              <a:rPr lang="en-US" dirty="0" err="1">
                <a:solidFill>
                  <a:schemeClr val="accent1"/>
                </a:solidFill>
                <a:latin typeface="Open Sans" panose="020B0604020202020204" charset="0"/>
                <a:ea typeface="Open Sans" panose="020B0604020202020204" charset="0"/>
                <a:cs typeface="Open Sans" panose="020B0604020202020204" charset="0"/>
              </a:rPr>
              <a:t>tiap</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kolom</a:t>
            </a:r>
            <a:r>
              <a:rPr lang="en-US" dirty="0">
                <a:solidFill>
                  <a:schemeClr val="accent1"/>
                </a:solidFill>
                <a:latin typeface="Open Sans" panose="020B0604020202020204" charset="0"/>
                <a:ea typeface="Open Sans" panose="020B0604020202020204" charset="0"/>
                <a:cs typeface="Open Sans" panose="020B0604020202020204" charset="0"/>
              </a:rPr>
              <a:t>, tile </a:t>
            </a:r>
            <a:r>
              <a:rPr lang="en-US" dirty="0" err="1">
                <a:solidFill>
                  <a:schemeClr val="accent1"/>
                </a:solidFill>
                <a:latin typeface="Open Sans" panose="020B0604020202020204" charset="0"/>
                <a:ea typeface="Open Sans" panose="020B0604020202020204" charset="0"/>
                <a:cs typeface="Open Sans" panose="020B0604020202020204" charset="0"/>
              </a:rPr>
              <a:t>dapat</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diaskses</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satu</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persatu</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secara</a:t>
            </a:r>
            <a:r>
              <a:rPr lang="en-US" dirty="0">
                <a:solidFill>
                  <a:schemeClr val="accent1"/>
                </a:solidFill>
                <a:latin typeface="Open Sans" panose="020B0604020202020204" charset="0"/>
                <a:ea typeface="Open Sans" panose="020B0604020202020204" charset="0"/>
                <a:cs typeface="Open Sans" panose="020B0604020202020204" charset="0"/>
              </a:rPr>
              <a:t> individual. </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Informasi</a:t>
            </a:r>
            <a:r>
              <a:rPr lang="en-US" dirty="0">
                <a:solidFill>
                  <a:schemeClr val="accent1"/>
                </a:solidFill>
                <a:latin typeface="Open Sans" panose="020B0604020202020204" charset="0"/>
                <a:ea typeface="Open Sans" panose="020B0604020202020204" charset="0"/>
                <a:cs typeface="Open Sans" panose="020B0604020202020204" charset="0"/>
              </a:rPr>
              <a:t> yang </a:t>
            </a:r>
            <a:r>
              <a:rPr lang="en-US" dirty="0" err="1">
                <a:solidFill>
                  <a:schemeClr val="accent1"/>
                </a:solidFill>
                <a:latin typeface="Open Sans" panose="020B0604020202020204" charset="0"/>
                <a:ea typeface="Open Sans" panose="020B0604020202020204" charset="0"/>
                <a:cs typeface="Open Sans" panose="020B0604020202020204" charset="0"/>
              </a:rPr>
              <a:t>disimpan</a:t>
            </a:r>
            <a:r>
              <a:rPr lang="en-US" dirty="0">
                <a:solidFill>
                  <a:schemeClr val="accent1"/>
                </a:solidFill>
                <a:latin typeface="Open Sans" panose="020B0604020202020204" charset="0"/>
                <a:ea typeface="Open Sans" panose="020B0604020202020204" charset="0"/>
                <a:cs typeface="Open Sans" panose="020B0604020202020204" charset="0"/>
              </a:rPr>
              <a:t> </a:t>
            </a:r>
            <a:r>
              <a:rPr lang="en-US" dirty="0" err="1">
                <a:solidFill>
                  <a:schemeClr val="accent1"/>
                </a:solidFill>
                <a:latin typeface="Open Sans" panose="020B0604020202020204" charset="0"/>
                <a:ea typeface="Open Sans" panose="020B0604020202020204" charset="0"/>
                <a:cs typeface="Open Sans" panose="020B0604020202020204" charset="0"/>
              </a:rPr>
              <a:t>dalam</a:t>
            </a:r>
            <a:r>
              <a:rPr lang="en-US" dirty="0">
                <a:solidFill>
                  <a:schemeClr val="accent1"/>
                </a:solidFill>
                <a:latin typeface="Open Sans" panose="020B0604020202020204" charset="0"/>
                <a:ea typeface="Open Sans" panose="020B0604020202020204" charset="0"/>
                <a:cs typeface="Open Sans" panose="020B0604020202020204" charset="0"/>
              </a:rPr>
              <a:t> list </a:t>
            </a:r>
            <a:r>
              <a:rPr lang="en-US" dirty="0" err="1">
                <a:solidFill>
                  <a:schemeClr val="accent1"/>
                </a:solidFill>
                <a:latin typeface="Open Sans" panose="020B0604020202020204" charset="0"/>
                <a:ea typeface="Open Sans" panose="020B0604020202020204" charset="0"/>
                <a:cs typeface="Open Sans" panose="020B0604020202020204" charset="0"/>
              </a:rPr>
              <a:t>antara</a:t>
            </a:r>
            <a:r>
              <a:rPr lang="en-US" dirty="0">
                <a:solidFill>
                  <a:schemeClr val="accent1"/>
                </a:solidFill>
                <a:latin typeface="Open Sans" panose="020B0604020202020204" charset="0"/>
                <a:ea typeface="Open Sans" panose="020B0604020202020204" charset="0"/>
                <a:cs typeface="Open Sans" panose="020B0604020202020204" charset="0"/>
              </a:rPr>
              <a:t> lain image dan </a:t>
            </a:r>
            <a:r>
              <a:rPr lang="en-US" dirty="0" err="1">
                <a:solidFill>
                  <a:schemeClr val="accent1"/>
                </a:solidFill>
                <a:latin typeface="Open Sans" panose="020B0604020202020204" charset="0"/>
                <a:ea typeface="Open Sans" panose="020B0604020202020204" charset="0"/>
                <a:cs typeface="Open Sans" panose="020B0604020202020204" charset="0"/>
              </a:rPr>
              <a:t>koordinat</a:t>
            </a:r>
            <a:r>
              <a:rPr lang="en-US" dirty="0">
                <a:solidFill>
                  <a:schemeClr val="accent1"/>
                </a:solidFill>
                <a:latin typeface="Open Sans" panose="020B0604020202020204" charset="0"/>
                <a:ea typeface="Open Sans" panose="020B0604020202020204" charset="0"/>
                <a:cs typeface="Open Sans" panose="020B0604020202020204" charset="0"/>
              </a:rPr>
              <a:t> x dan y </a:t>
            </a:r>
            <a:r>
              <a:rPr lang="en-US" dirty="0" err="1">
                <a:solidFill>
                  <a:schemeClr val="accent1"/>
                </a:solidFill>
                <a:latin typeface="Open Sans" panose="020B0604020202020204" charset="0"/>
                <a:ea typeface="Open Sans" panose="020B0604020202020204" charset="0"/>
                <a:cs typeface="Open Sans" panose="020B0604020202020204" charset="0"/>
              </a:rPr>
              <a:t>dari</a:t>
            </a:r>
            <a:r>
              <a:rPr lang="en-US" dirty="0">
                <a:solidFill>
                  <a:schemeClr val="accent1"/>
                </a:solidFill>
                <a:latin typeface="Open Sans" panose="020B0604020202020204" charset="0"/>
                <a:ea typeface="Open Sans" panose="020B0604020202020204" charset="0"/>
                <a:cs typeface="Open Sans" panose="020B0604020202020204" charset="0"/>
              </a:rPr>
              <a:t> image.</a:t>
            </a:r>
          </a:p>
          <a:p>
            <a:endParaRPr lang="en-US" dirty="0">
              <a:solidFill>
                <a:schemeClr val="accent1"/>
              </a:solidFill>
              <a:latin typeface="Open Sans" panose="020B0604020202020204" charset="0"/>
              <a:ea typeface="Open Sans" panose="020B0604020202020204" charset="0"/>
              <a:cs typeface="Open Sans" panose="020B0604020202020204" charset="0"/>
            </a:endParaRPr>
          </a:p>
          <a:p>
            <a:r>
              <a:rPr lang="en-US" dirty="0" err="1">
                <a:solidFill>
                  <a:schemeClr val="accent1"/>
                </a:solidFill>
                <a:latin typeface="Open Sans" panose="020B0604020202020204" charset="0"/>
                <a:ea typeface="Open Sans" panose="020B0604020202020204" charset="0"/>
                <a:cs typeface="Open Sans" panose="020B0604020202020204" charset="0"/>
              </a:rPr>
              <a:t>Pendefinisian</a:t>
            </a:r>
            <a:r>
              <a:rPr lang="en-US" dirty="0">
                <a:solidFill>
                  <a:schemeClr val="accent1"/>
                </a:solidFill>
                <a:latin typeface="Open Sans" panose="020B0604020202020204" charset="0"/>
                <a:ea typeface="Open Sans" panose="020B0604020202020204" charset="0"/>
                <a:cs typeface="Open Sans" panose="020B0604020202020204" charset="0"/>
              </a:rPr>
              <a:t> tile </a:t>
            </a:r>
            <a:r>
              <a:rPr lang="en-US" dirty="0" err="1">
                <a:solidFill>
                  <a:schemeClr val="accent1"/>
                </a:solidFill>
                <a:latin typeface="Open Sans" panose="020B0604020202020204" charset="0"/>
                <a:ea typeface="Open Sans" panose="020B0604020202020204" charset="0"/>
                <a:cs typeface="Open Sans" panose="020B0604020202020204" charset="0"/>
              </a:rPr>
              <a:t>yaitu</a:t>
            </a:r>
            <a:r>
              <a:rPr lang="en-US" dirty="0">
                <a:solidFill>
                  <a:schemeClr val="accent1"/>
                </a:solidFill>
                <a:latin typeface="Open Sans" panose="020B0604020202020204" charset="0"/>
                <a:ea typeface="Open Sans" panose="020B0604020202020204" charset="0"/>
                <a:cs typeface="Open Sans" panose="020B0604020202020204" charset="0"/>
              </a:rPr>
              <a:t>:</a:t>
            </a:r>
          </a:p>
          <a:p>
            <a:pPr marL="171450" indent="-171450">
              <a:buFont typeface="Arial" panose="020B0604020202020204" pitchFamily="34" charset="0"/>
              <a:buChar char="•"/>
            </a:pPr>
            <a:r>
              <a:rPr lang="en-US" dirty="0">
                <a:solidFill>
                  <a:schemeClr val="accent1"/>
                </a:solidFill>
                <a:latin typeface="Open Sans" panose="020B0604020202020204" charset="0"/>
                <a:ea typeface="Open Sans" panose="020B0604020202020204" charset="0"/>
                <a:cs typeface="Open Sans" panose="020B0604020202020204" charset="0"/>
              </a:rPr>
              <a:t>Tile 1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image dirt</a:t>
            </a:r>
          </a:p>
          <a:p>
            <a:pPr marL="171450" indent="-171450">
              <a:buFont typeface="Arial" panose="020B0604020202020204" pitchFamily="34" charset="0"/>
              <a:buChar char="•"/>
            </a:pPr>
            <a:r>
              <a:rPr lang="en-US" dirty="0">
                <a:solidFill>
                  <a:schemeClr val="accent1"/>
                </a:solidFill>
                <a:latin typeface="Open Sans" panose="020B0604020202020204" charset="0"/>
                <a:ea typeface="Open Sans" panose="020B0604020202020204" charset="0"/>
                <a:cs typeface="Open Sans" panose="020B0604020202020204" charset="0"/>
              </a:rPr>
              <a:t>Tile 2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image grass</a:t>
            </a:r>
          </a:p>
          <a:p>
            <a:pPr marL="171450" indent="-171450">
              <a:buFont typeface="Arial" panose="020B0604020202020204" pitchFamily="34" charset="0"/>
              <a:buChar char="•"/>
            </a:pPr>
            <a:r>
              <a:rPr lang="en-US" dirty="0">
                <a:solidFill>
                  <a:schemeClr val="accent1"/>
                </a:solidFill>
                <a:latin typeface="Open Sans" panose="020B0604020202020204" charset="0"/>
                <a:ea typeface="Open Sans" panose="020B0604020202020204" charset="0"/>
                <a:cs typeface="Open Sans" panose="020B0604020202020204" charset="0"/>
              </a:rPr>
              <a:t>Tile 3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enemy</a:t>
            </a:r>
          </a:p>
          <a:p>
            <a:pPr marL="171450" indent="-171450">
              <a:buFont typeface="Arial" panose="020B0604020202020204" pitchFamily="34" charset="0"/>
              <a:buChar char="•"/>
            </a:pPr>
            <a:r>
              <a:rPr lang="en-US" dirty="0">
                <a:solidFill>
                  <a:schemeClr val="accent1"/>
                </a:solidFill>
                <a:latin typeface="Open Sans" panose="020B0604020202020204" charset="0"/>
                <a:ea typeface="Open Sans" panose="020B0604020202020204" charset="0"/>
                <a:cs typeface="Open Sans" panose="020B0604020202020204" charset="0"/>
              </a:rPr>
              <a:t>Tile 4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platform</a:t>
            </a:r>
          </a:p>
          <a:p>
            <a:pPr marL="171450" indent="-171450">
              <a:buFont typeface="Arial" panose="020B0604020202020204" pitchFamily="34" charset="0"/>
              <a:buChar char="•"/>
            </a:pPr>
            <a:r>
              <a:rPr lang="en-US" dirty="0">
                <a:solidFill>
                  <a:schemeClr val="accent1"/>
                </a:solidFill>
                <a:latin typeface="Open Sans" panose="020B0604020202020204" charset="0"/>
                <a:ea typeface="Open Sans" panose="020B0604020202020204" charset="0"/>
                <a:cs typeface="Open Sans" panose="020B0604020202020204" charset="0"/>
              </a:rPr>
              <a:t>Tile 5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platform</a:t>
            </a:r>
          </a:p>
          <a:p>
            <a:pPr marL="171450" indent="-171450">
              <a:buFontTx/>
              <a:buChar char="-"/>
            </a:pPr>
            <a:r>
              <a:rPr lang="en-US" dirty="0">
                <a:solidFill>
                  <a:schemeClr val="accent1"/>
                </a:solidFill>
                <a:latin typeface="Open Sans" panose="020B0604020202020204" charset="0"/>
                <a:ea typeface="Open Sans" panose="020B0604020202020204" charset="0"/>
                <a:cs typeface="Open Sans" panose="020B0604020202020204" charset="0"/>
              </a:rPr>
              <a:t>Tile 6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lava</a:t>
            </a:r>
          </a:p>
          <a:p>
            <a:pPr marL="171450" indent="-171450">
              <a:buFontTx/>
              <a:buChar char="-"/>
            </a:pPr>
            <a:r>
              <a:rPr lang="en-US" dirty="0">
                <a:solidFill>
                  <a:schemeClr val="accent1"/>
                </a:solidFill>
                <a:latin typeface="Open Sans" panose="020B0604020202020204" charset="0"/>
                <a:ea typeface="Open Sans" panose="020B0604020202020204" charset="0"/>
                <a:cs typeface="Open Sans" panose="020B0604020202020204" charset="0"/>
              </a:rPr>
              <a:t>Tile 7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coin</a:t>
            </a:r>
          </a:p>
          <a:p>
            <a:pPr marL="171450" indent="-171450">
              <a:buFontTx/>
              <a:buChar char="-"/>
            </a:pPr>
            <a:r>
              <a:rPr lang="en-US" dirty="0">
                <a:solidFill>
                  <a:schemeClr val="accent1"/>
                </a:solidFill>
                <a:latin typeface="Open Sans" panose="020B0604020202020204" charset="0"/>
                <a:ea typeface="Open Sans" panose="020B0604020202020204" charset="0"/>
                <a:cs typeface="Open Sans" panose="020B0604020202020204" charset="0"/>
              </a:rPr>
              <a:t>Tile 8 </a:t>
            </a:r>
            <a:r>
              <a:rPr lang="en-US" dirty="0" err="1">
                <a:solidFill>
                  <a:schemeClr val="accent1"/>
                </a:solidFill>
                <a:latin typeface="Open Sans" panose="020B0604020202020204" charset="0"/>
                <a:ea typeface="Open Sans" panose="020B0604020202020204" charset="0"/>
                <a:cs typeface="Open Sans" panose="020B0604020202020204" charset="0"/>
              </a:rPr>
              <a:t>untuk</a:t>
            </a:r>
            <a:r>
              <a:rPr lang="en-US" dirty="0">
                <a:solidFill>
                  <a:schemeClr val="accent1"/>
                </a:solidFill>
                <a:latin typeface="Open Sans" panose="020B0604020202020204" charset="0"/>
                <a:ea typeface="Open Sans" panose="020B0604020202020204" charset="0"/>
                <a:cs typeface="Open Sans" panose="020B0604020202020204" charset="0"/>
              </a:rPr>
              <a:t> exit</a:t>
            </a:r>
          </a:p>
        </p:txBody>
      </p:sp>
    </p:spTree>
    <p:extLst>
      <p:ext uri="{BB962C8B-B14F-4D97-AF65-F5344CB8AC3E}">
        <p14:creationId xmlns:p14="http://schemas.microsoft.com/office/powerpoint/2010/main" val="227255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e8c7b80d0d_16_89"/>
          <p:cNvSpPr txBox="1">
            <a:spLocks noGrp="1"/>
          </p:cNvSpPr>
          <p:nvPr>
            <p:ph type="title"/>
          </p:nvPr>
        </p:nvSpPr>
        <p:spPr>
          <a:xfrm>
            <a:off x="838199" y="545914"/>
            <a:ext cx="9527400" cy="1242000"/>
          </a:xfrm>
          <a:prstGeom prst="rect">
            <a:avLst/>
          </a:prstGeom>
        </p:spPr>
        <p:txBody>
          <a:bodyPr spcFirstLastPara="1" wrap="square" lIns="91425" tIns="45700" rIns="91425" bIns="45700" anchor="ctr" anchorCtr="0">
            <a:normAutofit/>
          </a:bodyPr>
          <a:lstStyle/>
          <a:p>
            <a:pPr lvl="0" algn="ctr"/>
            <a:r>
              <a:rPr lang="en-ID" dirty="0" err="1"/>
              <a:t>Mendefinisikan</a:t>
            </a:r>
            <a:r>
              <a:rPr lang="en-ID" dirty="0"/>
              <a:t> </a:t>
            </a:r>
            <a:r>
              <a:rPr lang="en-ID" dirty="0" err="1"/>
              <a:t>Objek</a:t>
            </a:r>
            <a:r>
              <a:rPr lang="en-ID" dirty="0"/>
              <a:t> World (2)</a:t>
            </a:r>
            <a:endParaRPr i="1" dirty="0"/>
          </a:p>
        </p:txBody>
      </p:sp>
      <p:sp>
        <p:nvSpPr>
          <p:cNvPr id="304" name="Google Shape;304;ge8c7b80d0d_16_89"/>
          <p:cNvSpPr txBox="1">
            <a:spLocks noGrp="1"/>
          </p:cNvSpPr>
          <p:nvPr>
            <p:ph type="sldNum" idx="12"/>
          </p:nvPr>
        </p:nvSpPr>
        <p:spPr>
          <a:xfrm>
            <a:off x="10821701" y="5672706"/>
            <a:ext cx="951900" cy="75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600"/>
              <a:buFont typeface="Arial"/>
              <a:buNone/>
            </a:pPr>
            <a:fld id="{00000000-1234-1234-1234-123412341234}" type="slidenum">
              <a:rPr lang="en-ID"/>
              <a:t>31</a:t>
            </a:fld>
            <a:endParaRPr/>
          </a:p>
        </p:txBody>
      </p:sp>
      <p:pic>
        <p:nvPicPr>
          <p:cNvPr id="6" name="Picture 5">
            <a:extLst>
              <a:ext uri="{FF2B5EF4-FFF2-40B4-BE49-F238E27FC236}">
                <a16:creationId xmlns:a16="http://schemas.microsoft.com/office/drawing/2014/main" id="{646E3E8D-B720-3843-925F-90426EA6220D}"/>
              </a:ext>
            </a:extLst>
          </p:cNvPr>
          <p:cNvPicPr/>
          <p:nvPr/>
        </p:nvPicPr>
        <p:blipFill rotWithShape="1">
          <a:blip r:embed="rId3">
            <a:extLst>
              <a:ext uri="{28A0092B-C50C-407E-A947-70E740481C1C}">
                <a14:useLocalDpi xmlns:a14="http://schemas.microsoft.com/office/drawing/2010/main" val="0"/>
              </a:ext>
            </a:extLst>
          </a:blip>
          <a:srcRect t="44888" r="24922" b="26109"/>
          <a:stretch/>
        </p:blipFill>
        <p:spPr bwMode="auto">
          <a:xfrm>
            <a:off x="596886" y="1969943"/>
            <a:ext cx="9558495" cy="2311112"/>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596886" y="4376378"/>
            <a:ext cx="9558495" cy="1786643"/>
          </a:xfrm>
          <a:prstGeom prst="rect">
            <a:avLst/>
          </a:prstGeom>
        </p:spPr>
        <p:txBody>
          <a:bodyPr wrap="square">
            <a:spAutoFit/>
          </a:bodyPr>
          <a:lstStyle/>
          <a:p>
            <a:pPr>
              <a:lnSpc>
                <a:spcPct val="150000"/>
              </a:lnSpc>
            </a:pPr>
            <a:r>
              <a:rPr lang="en-US" sz="1500" dirty="0">
                <a:solidFill>
                  <a:schemeClr val="accent1"/>
                </a:solidFill>
                <a:latin typeface="Open Sans" panose="020B0604020202020204" charset="0"/>
                <a:ea typeface="Open Sans" panose="020B0604020202020204" charset="0"/>
                <a:cs typeface="Open Sans" panose="020B0604020202020204" charset="0"/>
              </a:rPr>
              <a:t>300- 309 : </a:t>
            </a:r>
            <a:r>
              <a:rPr lang="en-US" sz="1500" dirty="0" err="1">
                <a:solidFill>
                  <a:schemeClr val="accent1"/>
                </a:solidFill>
                <a:latin typeface="Open Sans" panose="020B0604020202020204" charset="0"/>
                <a:ea typeface="Open Sans" panose="020B0604020202020204" charset="0"/>
                <a:cs typeface="Open Sans" panose="020B0604020202020204" charset="0"/>
              </a:rPr>
              <a:t>Dengan</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isi</a:t>
            </a:r>
            <a:r>
              <a:rPr lang="en-US" sz="1500" dirty="0">
                <a:solidFill>
                  <a:schemeClr val="accent1"/>
                </a:solidFill>
                <a:latin typeface="Open Sans" panose="020B0604020202020204" charset="0"/>
                <a:ea typeface="Open Sans" panose="020B0604020202020204" charset="0"/>
                <a:cs typeface="Open Sans" panose="020B0604020202020204" charset="0"/>
              </a:rPr>
              <a:t> data tile </a:t>
            </a:r>
            <a:r>
              <a:rPr lang="en-US" sz="1500" dirty="0" err="1">
                <a:solidFill>
                  <a:schemeClr val="accent1"/>
                </a:solidFill>
                <a:latin typeface="Open Sans" panose="020B0604020202020204" charset="0"/>
                <a:ea typeface="Open Sans" panose="020B0604020202020204" charset="0"/>
                <a:cs typeface="Open Sans" panose="020B0604020202020204" charset="0"/>
              </a:rPr>
              <a:t>berbentuk</a:t>
            </a:r>
            <a:r>
              <a:rPr lang="en-US" sz="1500" dirty="0">
                <a:solidFill>
                  <a:schemeClr val="accent1"/>
                </a:solidFill>
                <a:latin typeface="Open Sans" panose="020B0604020202020204" charset="0"/>
                <a:ea typeface="Open Sans" panose="020B0604020202020204" charset="0"/>
                <a:cs typeface="Open Sans" panose="020B0604020202020204" charset="0"/>
              </a:rPr>
              <a:t> list. Hal </a:t>
            </a:r>
            <a:r>
              <a:rPr lang="en-US" sz="1500" dirty="0" err="1">
                <a:solidFill>
                  <a:schemeClr val="accent1"/>
                </a:solidFill>
                <a:latin typeface="Open Sans" panose="020B0604020202020204" charset="0"/>
                <a:ea typeface="Open Sans" panose="020B0604020202020204" charset="0"/>
                <a:cs typeface="Open Sans" panose="020B0604020202020204" charset="0"/>
              </a:rPr>
              <a:t>ini</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bertujuan</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untuk</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menyimpan</a:t>
            </a:r>
            <a:r>
              <a:rPr lang="en-US" sz="1500" dirty="0">
                <a:solidFill>
                  <a:schemeClr val="accent1"/>
                </a:solidFill>
                <a:latin typeface="Open Sans" panose="020B0604020202020204" charset="0"/>
                <a:ea typeface="Open Sans" panose="020B0604020202020204" charset="0"/>
                <a:cs typeface="Open Sans" panose="020B0604020202020204" charset="0"/>
              </a:rPr>
              <a:t> value </a:t>
            </a:r>
            <a:r>
              <a:rPr lang="en-US" sz="1500" dirty="0" err="1">
                <a:solidFill>
                  <a:schemeClr val="accent1"/>
                </a:solidFill>
                <a:latin typeface="Open Sans" panose="020B0604020202020204" charset="0"/>
                <a:ea typeface="Open Sans" panose="020B0604020202020204" charset="0"/>
                <a:cs typeface="Open Sans" panose="020B0604020202020204" charset="0"/>
              </a:rPr>
              <a:t>dari</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setiap</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posisi</a:t>
            </a:r>
            <a:r>
              <a:rPr lang="en-US" sz="1500" dirty="0">
                <a:solidFill>
                  <a:schemeClr val="accent1"/>
                </a:solidFill>
                <a:latin typeface="Open Sans" panose="020B0604020202020204" charset="0"/>
                <a:ea typeface="Open Sans" panose="020B0604020202020204" charset="0"/>
                <a:cs typeface="Open Sans" panose="020B0604020202020204" charset="0"/>
              </a:rPr>
              <a:t> tile </a:t>
            </a:r>
            <a:r>
              <a:rPr lang="en-US" sz="1500" dirty="0" err="1">
                <a:solidFill>
                  <a:schemeClr val="accent1"/>
                </a:solidFill>
                <a:latin typeface="Open Sans" panose="020B0604020202020204" charset="0"/>
                <a:ea typeface="Open Sans" panose="020B0604020202020204" charset="0"/>
                <a:cs typeface="Open Sans" panose="020B0604020202020204" charset="0"/>
              </a:rPr>
              <a:t>dan</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dapat</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memanfaatkan</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akses</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posisi</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tersebut</a:t>
            </a:r>
            <a:r>
              <a:rPr lang="en-US" sz="1500" dirty="0">
                <a:solidFill>
                  <a:schemeClr val="accent1"/>
                </a:solidFill>
                <a:latin typeface="Open Sans" panose="020B0604020202020204" charset="0"/>
                <a:ea typeface="Open Sans" panose="020B0604020202020204" charset="0"/>
                <a:cs typeface="Open Sans" panose="020B0604020202020204" charset="0"/>
              </a:rPr>
              <a:t>.</a:t>
            </a:r>
          </a:p>
          <a:p>
            <a:pPr>
              <a:lnSpc>
                <a:spcPct val="150000"/>
              </a:lnSpc>
            </a:pPr>
            <a:r>
              <a:rPr lang="en-US" sz="1500" dirty="0">
                <a:solidFill>
                  <a:schemeClr val="accent1"/>
                </a:solidFill>
                <a:latin typeface="Open Sans" panose="020B0604020202020204" charset="0"/>
                <a:ea typeface="Open Sans" panose="020B0604020202020204" charset="0"/>
                <a:cs typeface="Open Sans" panose="020B0604020202020204" charset="0"/>
              </a:rPr>
              <a:t>303: Coin </a:t>
            </a:r>
            <a:r>
              <a:rPr lang="en-US" sz="1500" dirty="0" err="1">
                <a:solidFill>
                  <a:schemeClr val="accent1"/>
                </a:solidFill>
                <a:latin typeface="Open Sans" panose="020B0604020202020204" charset="0"/>
                <a:ea typeface="Open Sans" panose="020B0604020202020204" charset="0"/>
                <a:cs typeface="Open Sans" panose="020B0604020202020204" charset="0"/>
              </a:rPr>
              <a:t>atau</a:t>
            </a:r>
            <a:r>
              <a:rPr lang="en-US" sz="1500" dirty="0">
                <a:solidFill>
                  <a:schemeClr val="accent1"/>
                </a:solidFill>
                <a:latin typeface="Open Sans" panose="020B0604020202020204" charset="0"/>
                <a:ea typeface="Open Sans" panose="020B0604020202020204" charset="0"/>
                <a:cs typeface="Open Sans" panose="020B0604020202020204" charset="0"/>
              </a:rPr>
              <a:t> vaccine </a:t>
            </a:r>
            <a:r>
              <a:rPr lang="en-US" sz="1500" dirty="0" err="1">
                <a:solidFill>
                  <a:schemeClr val="accent1"/>
                </a:solidFill>
                <a:latin typeface="Open Sans" panose="020B0604020202020204" charset="0"/>
                <a:ea typeface="Open Sans" panose="020B0604020202020204" charset="0"/>
                <a:cs typeface="Open Sans" panose="020B0604020202020204" charset="0"/>
              </a:rPr>
              <a:t>pada</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posisi</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dan</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ukuran</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sesuai</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dengan</a:t>
            </a:r>
            <a:r>
              <a:rPr lang="en-US" sz="1500" dirty="0">
                <a:solidFill>
                  <a:schemeClr val="accent1"/>
                </a:solidFill>
                <a:latin typeface="Open Sans" panose="020B0604020202020204" charset="0"/>
                <a:ea typeface="Open Sans" panose="020B0604020202020204" charset="0"/>
                <a:cs typeface="Open Sans" panose="020B0604020202020204" charset="0"/>
              </a:rPr>
              <a:t> yang </a:t>
            </a:r>
            <a:r>
              <a:rPr lang="en-US" sz="1500" dirty="0" err="1">
                <a:solidFill>
                  <a:schemeClr val="accent1"/>
                </a:solidFill>
                <a:latin typeface="Open Sans" panose="020B0604020202020204" charset="0"/>
                <a:ea typeface="Open Sans" panose="020B0604020202020204" charset="0"/>
                <a:cs typeface="Open Sans" panose="020B0604020202020204" charset="0"/>
              </a:rPr>
              <a:t>ditentukan</a:t>
            </a:r>
            <a:endParaRPr lang="en-US" sz="1500" dirty="0">
              <a:solidFill>
                <a:schemeClr val="accent1"/>
              </a:solidFill>
              <a:latin typeface="Open Sans" panose="020B0604020202020204" charset="0"/>
              <a:ea typeface="Open Sans" panose="020B0604020202020204" charset="0"/>
              <a:cs typeface="Open Sans" panose="020B0604020202020204" charset="0"/>
            </a:endParaRPr>
          </a:p>
          <a:p>
            <a:pPr>
              <a:lnSpc>
                <a:spcPct val="150000"/>
              </a:lnSpc>
            </a:pPr>
            <a:r>
              <a:rPr lang="en-US" sz="1500" dirty="0">
                <a:solidFill>
                  <a:schemeClr val="accent1"/>
                </a:solidFill>
                <a:latin typeface="Open Sans" panose="020B0604020202020204" charset="0"/>
                <a:ea typeface="Open Sans" panose="020B0604020202020204" charset="0"/>
                <a:cs typeface="Open Sans" panose="020B0604020202020204" charset="0"/>
              </a:rPr>
              <a:t>306: Exit tool </a:t>
            </a:r>
            <a:r>
              <a:rPr lang="en-US" sz="1500" dirty="0" err="1">
                <a:solidFill>
                  <a:schemeClr val="accent1"/>
                </a:solidFill>
                <a:latin typeface="Open Sans" panose="020B0604020202020204" charset="0"/>
                <a:ea typeface="Open Sans" panose="020B0604020202020204" charset="0"/>
                <a:cs typeface="Open Sans" panose="020B0604020202020204" charset="0"/>
              </a:rPr>
              <a:t>pada</a:t>
            </a:r>
            <a:r>
              <a:rPr lang="en-US" sz="1500" dirty="0">
                <a:solidFill>
                  <a:schemeClr val="accent1"/>
                </a:solidFill>
                <a:latin typeface="Open Sans" panose="020B0604020202020204" charset="0"/>
                <a:ea typeface="Open Sans" panose="020B0604020202020204" charset="0"/>
                <a:cs typeface="Open Sans" panose="020B0604020202020204" charset="0"/>
              </a:rPr>
              <a:t> row </a:t>
            </a:r>
            <a:r>
              <a:rPr lang="en-US" sz="1500" dirty="0" err="1">
                <a:solidFill>
                  <a:schemeClr val="accent1"/>
                </a:solidFill>
                <a:latin typeface="Open Sans" panose="020B0604020202020204" charset="0"/>
                <a:ea typeface="Open Sans" panose="020B0604020202020204" charset="0"/>
                <a:cs typeface="Open Sans" panose="020B0604020202020204" charset="0"/>
              </a:rPr>
              <a:t>keberapa</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dan</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ukurannya</a:t>
            </a:r>
            <a:r>
              <a:rPr lang="en-US" sz="1500" dirty="0">
                <a:solidFill>
                  <a:schemeClr val="accent1"/>
                </a:solidFill>
                <a:latin typeface="Open Sans" panose="020B0604020202020204" charset="0"/>
                <a:ea typeface="Open Sans" panose="020B0604020202020204" charset="0"/>
                <a:cs typeface="Open Sans" panose="020B0604020202020204" charset="0"/>
              </a:rPr>
              <a:t> </a:t>
            </a:r>
          </a:p>
          <a:p>
            <a:pPr>
              <a:lnSpc>
                <a:spcPct val="150000"/>
              </a:lnSpc>
            </a:pPr>
            <a:r>
              <a:rPr lang="en-US" sz="1500" dirty="0">
                <a:solidFill>
                  <a:schemeClr val="accent1"/>
                </a:solidFill>
                <a:latin typeface="Open Sans" panose="020B0604020202020204" charset="0"/>
                <a:ea typeface="Open Sans" panose="020B0604020202020204" charset="0"/>
                <a:cs typeface="Open Sans" panose="020B0604020202020204" charset="0"/>
              </a:rPr>
              <a:t>308: Col count </a:t>
            </a:r>
            <a:r>
              <a:rPr lang="en-US" sz="1500" dirty="0" err="1">
                <a:solidFill>
                  <a:schemeClr val="accent1"/>
                </a:solidFill>
                <a:latin typeface="Open Sans" panose="020B0604020202020204" charset="0"/>
                <a:ea typeface="Open Sans" panose="020B0604020202020204" charset="0"/>
                <a:cs typeface="Open Sans" panose="020B0604020202020204" charset="0"/>
              </a:rPr>
              <a:t>menghitung</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jumlah</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kolom</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walaupun</a:t>
            </a:r>
            <a:r>
              <a:rPr lang="en-US" sz="1500" dirty="0">
                <a:solidFill>
                  <a:schemeClr val="accent1"/>
                </a:solidFill>
                <a:latin typeface="Open Sans" panose="020B0604020202020204" charset="0"/>
                <a:ea typeface="Open Sans" panose="020B0604020202020204" charset="0"/>
                <a:cs typeface="Open Sans" panose="020B0604020202020204" charset="0"/>
              </a:rPr>
              <a:t> tidak </a:t>
            </a:r>
            <a:r>
              <a:rPr lang="en-US" sz="1500" dirty="0" err="1">
                <a:solidFill>
                  <a:schemeClr val="accent1"/>
                </a:solidFill>
                <a:latin typeface="Open Sans" panose="020B0604020202020204" charset="0"/>
                <a:ea typeface="Open Sans" panose="020B0604020202020204" charset="0"/>
                <a:cs typeface="Open Sans" panose="020B0604020202020204" charset="0"/>
              </a:rPr>
              <a:t>ada</a:t>
            </a:r>
            <a:r>
              <a:rPr lang="en-US" sz="1500" dirty="0">
                <a:solidFill>
                  <a:schemeClr val="accent1"/>
                </a:solidFill>
                <a:latin typeface="Open Sans" panose="020B0604020202020204" charset="0"/>
                <a:ea typeface="Open Sans" panose="020B0604020202020204" charset="0"/>
                <a:cs typeface="Open Sans" panose="020B0604020202020204" charset="0"/>
              </a:rPr>
              <a:t> </a:t>
            </a:r>
            <a:r>
              <a:rPr lang="en-US" sz="1500" dirty="0" err="1">
                <a:solidFill>
                  <a:schemeClr val="accent1"/>
                </a:solidFill>
                <a:latin typeface="Open Sans" panose="020B0604020202020204" charset="0"/>
                <a:ea typeface="Open Sans" panose="020B0604020202020204" charset="0"/>
                <a:cs typeface="Open Sans" panose="020B0604020202020204" charset="0"/>
              </a:rPr>
              <a:t>isinya</a:t>
            </a:r>
            <a:r>
              <a:rPr lang="en-US" sz="1500" dirty="0">
                <a:solidFill>
                  <a:schemeClr val="accent1"/>
                </a:solidFill>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1890899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32</a:t>
            </a:fld>
            <a:endParaRPr lang="en-ID"/>
          </a:p>
        </p:txBody>
      </p:sp>
      <p:sp>
        <p:nvSpPr>
          <p:cNvPr id="3" name="Text Placeholder 2"/>
          <p:cNvSpPr>
            <a:spLocks noGrp="1"/>
          </p:cNvSpPr>
          <p:nvPr>
            <p:ph type="body" idx="4294967295"/>
          </p:nvPr>
        </p:nvSpPr>
        <p:spPr>
          <a:xfrm>
            <a:off x="233266" y="2448056"/>
            <a:ext cx="10428288" cy="3724275"/>
          </a:xfrm>
        </p:spPr>
        <p:txBody>
          <a:bodyPr>
            <a:normAutofit fontScale="92500" lnSpcReduction="10000"/>
          </a:bodyPr>
          <a:lstStyle/>
          <a:p>
            <a:pPr algn="just"/>
            <a:r>
              <a:rPr lang="en-SG" dirty="0"/>
              <a:t>318 – 326 </a:t>
            </a:r>
            <a:r>
              <a:rPr lang="en-SG" dirty="0" err="1"/>
              <a:t>dalam</a:t>
            </a:r>
            <a:r>
              <a:rPr lang="en-SG" dirty="0"/>
              <a:t> line </a:t>
            </a:r>
            <a:r>
              <a:rPr lang="en-SG" dirty="0" err="1"/>
              <a:t>ini</a:t>
            </a:r>
            <a:r>
              <a:rPr lang="en-SG" dirty="0"/>
              <a:t> </a:t>
            </a:r>
            <a:r>
              <a:rPr lang="en-SG" dirty="0" err="1"/>
              <a:t>adalah</a:t>
            </a:r>
            <a:r>
              <a:rPr lang="en-SG" dirty="0"/>
              <a:t> </a:t>
            </a:r>
            <a:r>
              <a:rPr lang="en-SG" dirty="0" err="1"/>
              <a:t>dalam</a:t>
            </a:r>
            <a:r>
              <a:rPr lang="en-SG" dirty="0"/>
              <a:t> </a:t>
            </a:r>
            <a:r>
              <a:rPr lang="en-SG" dirty="0" err="1"/>
              <a:t>hal</a:t>
            </a:r>
            <a:r>
              <a:rPr lang="en-SG" dirty="0"/>
              <a:t> </a:t>
            </a:r>
            <a:r>
              <a:rPr lang="en-SG" dirty="0" err="1"/>
              <a:t>ini</a:t>
            </a:r>
            <a:r>
              <a:rPr lang="en-SG" dirty="0"/>
              <a:t> </a:t>
            </a:r>
            <a:r>
              <a:rPr lang="en-SG" dirty="0" err="1"/>
              <a:t>semua</a:t>
            </a:r>
            <a:r>
              <a:rPr lang="en-SG" dirty="0"/>
              <a:t> </a:t>
            </a:r>
            <a:r>
              <a:rPr lang="en-SG" dirty="0" err="1"/>
              <a:t>metode</a:t>
            </a:r>
            <a:r>
              <a:rPr lang="en-SG" dirty="0"/>
              <a:t>, </a:t>
            </a:r>
            <a:r>
              <a:rPr lang="en-SG" dirty="0" err="1"/>
              <a:t>termasuk</a:t>
            </a:r>
            <a:r>
              <a:rPr lang="en-SG" dirty="0"/>
              <a:t> __</a:t>
            </a:r>
            <a:r>
              <a:rPr lang="en-SG" dirty="0" err="1"/>
              <a:t>init</a:t>
            </a:r>
            <a:r>
              <a:rPr lang="en-SG" dirty="0"/>
              <a:t>__, </a:t>
            </a:r>
            <a:r>
              <a:rPr lang="en-SG" dirty="0" err="1"/>
              <a:t>memiliki</a:t>
            </a:r>
            <a:r>
              <a:rPr lang="en-SG" dirty="0"/>
              <a:t> parameter </a:t>
            </a:r>
            <a:r>
              <a:rPr lang="en-SG" dirty="0" err="1"/>
              <a:t>pertama</a:t>
            </a:r>
            <a:r>
              <a:rPr lang="en-SG" dirty="0"/>
              <a:t> </a:t>
            </a:r>
            <a:r>
              <a:rPr lang="en-SG" dirty="0" err="1"/>
              <a:t>sebagai</a:t>
            </a:r>
            <a:r>
              <a:rPr lang="en-SG" dirty="0"/>
              <a:t> self/</a:t>
            </a:r>
            <a:r>
              <a:rPr lang="en-SG" dirty="0" err="1"/>
              <a:t>atribut</a:t>
            </a:r>
            <a:r>
              <a:rPr lang="en-SG" dirty="0"/>
              <a:t>. Kita </a:t>
            </a:r>
            <a:r>
              <a:rPr lang="en-SG" dirty="0" err="1"/>
              <a:t>tahu</a:t>
            </a:r>
            <a:r>
              <a:rPr lang="en-SG" dirty="0"/>
              <a:t> </a:t>
            </a:r>
            <a:r>
              <a:rPr lang="en-SG" dirty="0" err="1"/>
              <a:t>bahwa</a:t>
            </a:r>
            <a:r>
              <a:rPr lang="en-SG" dirty="0"/>
              <a:t> </a:t>
            </a:r>
            <a:r>
              <a:rPr lang="en-SG" dirty="0" err="1"/>
              <a:t>kelas</a:t>
            </a:r>
            <a:r>
              <a:rPr lang="en-SG" dirty="0"/>
              <a:t> </a:t>
            </a:r>
            <a:r>
              <a:rPr lang="en-SG" dirty="0" err="1"/>
              <a:t>adalah</a:t>
            </a:r>
            <a:r>
              <a:rPr lang="en-SG" dirty="0"/>
              <a:t> </a:t>
            </a:r>
            <a:r>
              <a:rPr lang="en-SG" dirty="0" err="1"/>
              <a:t>cetak</a:t>
            </a:r>
            <a:r>
              <a:rPr lang="en-SG" dirty="0"/>
              <a:t> </a:t>
            </a:r>
            <a:r>
              <a:rPr lang="en-SG" dirty="0" err="1"/>
              <a:t>biru</a:t>
            </a:r>
            <a:r>
              <a:rPr lang="en-SG" dirty="0"/>
              <a:t> </a:t>
            </a:r>
            <a:r>
              <a:rPr lang="en-SG" dirty="0" err="1"/>
              <a:t>untuk</a:t>
            </a:r>
            <a:r>
              <a:rPr lang="en-SG" dirty="0"/>
              <a:t> </a:t>
            </a:r>
            <a:r>
              <a:rPr lang="en-SG" dirty="0" err="1"/>
              <a:t>objek</a:t>
            </a:r>
            <a:r>
              <a:rPr lang="en-SG" dirty="0"/>
              <a:t>. </a:t>
            </a:r>
            <a:r>
              <a:rPr lang="en-SG" dirty="0" err="1"/>
              <a:t>Cetak</a:t>
            </a:r>
            <a:r>
              <a:rPr lang="en-SG" dirty="0"/>
              <a:t> </a:t>
            </a:r>
            <a:r>
              <a:rPr lang="en-SG" dirty="0" err="1"/>
              <a:t>biru</a:t>
            </a:r>
            <a:r>
              <a:rPr lang="en-SG" dirty="0"/>
              <a:t> </a:t>
            </a:r>
            <a:r>
              <a:rPr lang="en-SG" dirty="0" err="1"/>
              <a:t>ini</a:t>
            </a:r>
            <a:r>
              <a:rPr lang="en-SG" dirty="0"/>
              <a:t> </a:t>
            </a:r>
            <a:r>
              <a:rPr lang="en-SG" dirty="0" err="1"/>
              <a:t>dapat</a:t>
            </a:r>
            <a:r>
              <a:rPr lang="en-SG" dirty="0"/>
              <a:t> </a:t>
            </a:r>
            <a:r>
              <a:rPr lang="en-SG" dirty="0" err="1"/>
              <a:t>digunakan</a:t>
            </a:r>
            <a:r>
              <a:rPr lang="en-SG" dirty="0"/>
              <a:t> </a:t>
            </a:r>
            <a:r>
              <a:rPr lang="en-SG" dirty="0" err="1"/>
              <a:t>untuk</a:t>
            </a:r>
            <a:r>
              <a:rPr lang="en-SG" dirty="0"/>
              <a:t> </a:t>
            </a:r>
            <a:r>
              <a:rPr lang="en-SG" dirty="0" err="1"/>
              <a:t>membuat</a:t>
            </a:r>
            <a:r>
              <a:rPr lang="en-SG" dirty="0"/>
              <a:t> </a:t>
            </a:r>
            <a:r>
              <a:rPr lang="en-SG" dirty="0" err="1"/>
              <a:t>banyak</a:t>
            </a:r>
            <a:r>
              <a:rPr lang="en-SG" dirty="0"/>
              <a:t> </a:t>
            </a:r>
            <a:r>
              <a:rPr lang="en-SG" dirty="0" err="1"/>
              <a:t>objek</a:t>
            </a:r>
            <a:r>
              <a:rPr lang="en-SG" dirty="0"/>
              <a:t> (</a:t>
            </a:r>
            <a:r>
              <a:rPr lang="en-SG" dirty="0" err="1"/>
              <a:t>objek</a:t>
            </a:r>
            <a:r>
              <a:rPr lang="en-SG" dirty="0"/>
              <a:t> 1, 2 </a:t>
            </a:r>
            <a:r>
              <a:rPr lang="en-SG" dirty="0" err="1"/>
              <a:t>dan</a:t>
            </a:r>
            <a:r>
              <a:rPr lang="en-SG" dirty="0"/>
              <a:t> </a:t>
            </a:r>
            <a:r>
              <a:rPr lang="en-SG" dirty="0" err="1"/>
              <a:t>seterusnya</a:t>
            </a:r>
            <a:r>
              <a:rPr lang="en-SG" dirty="0"/>
              <a:t>). Mari </a:t>
            </a:r>
            <a:r>
              <a:rPr lang="en-SG" dirty="0" err="1"/>
              <a:t>kita</a:t>
            </a:r>
            <a:r>
              <a:rPr lang="en-SG" dirty="0"/>
              <a:t> </a:t>
            </a:r>
            <a:r>
              <a:rPr lang="en-SG" dirty="0" err="1"/>
              <a:t>buat</a:t>
            </a:r>
            <a:r>
              <a:rPr lang="en-SG" dirty="0"/>
              <a:t> </a:t>
            </a:r>
            <a:r>
              <a:rPr lang="en-SG" dirty="0" err="1"/>
              <a:t>dua</a:t>
            </a:r>
            <a:r>
              <a:rPr lang="en-SG" dirty="0"/>
              <a:t> </a:t>
            </a:r>
            <a:r>
              <a:rPr lang="en-SG" dirty="0" err="1"/>
              <a:t>objek</a:t>
            </a:r>
            <a:r>
              <a:rPr lang="en-SG" dirty="0"/>
              <a:t> </a:t>
            </a:r>
            <a:r>
              <a:rPr lang="en-SG" dirty="0" err="1"/>
              <a:t>berbeda</a:t>
            </a:r>
            <a:r>
              <a:rPr lang="en-SG" dirty="0"/>
              <a:t> </a:t>
            </a:r>
            <a:r>
              <a:rPr lang="en-SG" dirty="0" err="1"/>
              <a:t>dari</a:t>
            </a:r>
            <a:r>
              <a:rPr lang="en-SG" dirty="0"/>
              <a:t> </a:t>
            </a:r>
            <a:r>
              <a:rPr lang="en-SG" dirty="0" err="1"/>
              <a:t>kelas</a:t>
            </a:r>
            <a:r>
              <a:rPr lang="en-SG" dirty="0"/>
              <a:t> di </a:t>
            </a:r>
            <a:r>
              <a:rPr lang="en-SG" dirty="0" err="1"/>
              <a:t>atas</a:t>
            </a:r>
            <a:r>
              <a:rPr lang="en-SG" dirty="0"/>
              <a:t>.</a:t>
            </a:r>
          </a:p>
          <a:p>
            <a:pPr algn="just"/>
            <a:r>
              <a:rPr lang="en-SG" dirty="0"/>
              <a:t>319: X </a:t>
            </a:r>
            <a:r>
              <a:rPr lang="en-SG" dirty="0" err="1"/>
              <a:t>dan</a:t>
            </a:r>
            <a:r>
              <a:rPr lang="en-SG" dirty="0"/>
              <a:t> Y </a:t>
            </a:r>
            <a:r>
              <a:rPr lang="en-SG" dirty="0" err="1"/>
              <a:t>adalah</a:t>
            </a:r>
            <a:r>
              <a:rPr lang="en-SG" dirty="0"/>
              <a:t> class parameter (member data)</a:t>
            </a:r>
          </a:p>
          <a:p>
            <a:pPr algn="just"/>
            <a:r>
              <a:rPr lang="en-SG" dirty="0"/>
              <a:t>320-326self </a:t>
            </a:r>
            <a:r>
              <a:rPr lang="en-SG" dirty="0" err="1"/>
              <a:t>mewakili</a:t>
            </a:r>
            <a:r>
              <a:rPr lang="en-SG" dirty="0"/>
              <a:t> </a:t>
            </a:r>
            <a:r>
              <a:rPr lang="en-SG" dirty="0" err="1"/>
              <a:t>contoh</a:t>
            </a:r>
            <a:r>
              <a:rPr lang="en-SG" dirty="0"/>
              <a:t> </a:t>
            </a:r>
            <a:r>
              <a:rPr lang="en-SG" dirty="0" err="1"/>
              <a:t>dari</a:t>
            </a:r>
            <a:r>
              <a:rPr lang="en-SG" dirty="0"/>
              <a:t> </a:t>
            </a:r>
            <a:r>
              <a:rPr lang="en-SG" dirty="0" err="1"/>
              <a:t>kelas</a:t>
            </a:r>
            <a:r>
              <a:rPr lang="en-SG" dirty="0"/>
              <a:t>. </a:t>
            </a:r>
            <a:r>
              <a:rPr lang="en-SG" dirty="0" err="1"/>
              <a:t>Dengan</a:t>
            </a:r>
            <a:r>
              <a:rPr lang="en-SG" dirty="0"/>
              <a:t> </a:t>
            </a:r>
            <a:r>
              <a:rPr lang="en-SG" dirty="0" err="1"/>
              <a:t>menggunakan</a:t>
            </a:r>
            <a:r>
              <a:rPr lang="en-SG" dirty="0"/>
              <a:t> kata </a:t>
            </a:r>
            <a:r>
              <a:rPr lang="en-SG" dirty="0" err="1"/>
              <a:t>kunci</a:t>
            </a:r>
            <a:r>
              <a:rPr lang="en-SG" dirty="0"/>
              <a:t> “self” </a:t>
            </a:r>
            <a:r>
              <a:rPr lang="en-SG" dirty="0" err="1"/>
              <a:t>kita</a:t>
            </a:r>
            <a:r>
              <a:rPr lang="en-SG" dirty="0"/>
              <a:t> </a:t>
            </a:r>
            <a:r>
              <a:rPr lang="en-SG" dirty="0" err="1"/>
              <a:t>dapat</a:t>
            </a:r>
            <a:r>
              <a:rPr lang="en-SG" dirty="0"/>
              <a:t> </a:t>
            </a:r>
            <a:r>
              <a:rPr lang="en-SG" dirty="0" err="1"/>
              <a:t>mengakses</a:t>
            </a:r>
            <a:r>
              <a:rPr lang="en-SG" dirty="0"/>
              <a:t> </a:t>
            </a:r>
            <a:r>
              <a:rPr lang="en-SG" dirty="0" err="1"/>
              <a:t>atribut</a:t>
            </a:r>
            <a:r>
              <a:rPr lang="en-SG" dirty="0"/>
              <a:t> </a:t>
            </a:r>
            <a:r>
              <a:rPr lang="en-SG" dirty="0" err="1"/>
              <a:t>dan</a:t>
            </a:r>
            <a:r>
              <a:rPr lang="en-SG" dirty="0"/>
              <a:t> </a:t>
            </a:r>
            <a:r>
              <a:rPr lang="en-SG" dirty="0" err="1"/>
              <a:t>metode</a:t>
            </a:r>
            <a:r>
              <a:rPr lang="en-SG" dirty="0"/>
              <a:t> </a:t>
            </a:r>
            <a:r>
              <a:rPr lang="en-SG" dirty="0" err="1"/>
              <a:t>kelas</a:t>
            </a:r>
            <a:r>
              <a:rPr lang="en-SG" dirty="0"/>
              <a:t> </a:t>
            </a:r>
            <a:r>
              <a:rPr lang="en-SG" dirty="0" err="1"/>
              <a:t>dengan</a:t>
            </a:r>
            <a:r>
              <a:rPr lang="en-SG" dirty="0"/>
              <a:t> python. </a:t>
            </a:r>
            <a:r>
              <a:rPr lang="en-SG" dirty="0" err="1"/>
              <a:t>Ini</a:t>
            </a:r>
            <a:r>
              <a:rPr lang="en-SG" dirty="0"/>
              <a:t> </a:t>
            </a:r>
            <a:r>
              <a:rPr lang="en-SG" dirty="0" err="1"/>
              <a:t>mengikat</a:t>
            </a:r>
            <a:r>
              <a:rPr lang="en-SG" dirty="0"/>
              <a:t> </a:t>
            </a:r>
            <a:r>
              <a:rPr lang="en-SG" dirty="0" err="1"/>
              <a:t>atribut</a:t>
            </a:r>
            <a:r>
              <a:rPr lang="en-SG" dirty="0"/>
              <a:t> </a:t>
            </a:r>
            <a:r>
              <a:rPr lang="en-SG" dirty="0" err="1"/>
              <a:t>dengan</a:t>
            </a:r>
            <a:r>
              <a:rPr lang="en-SG" dirty="0"/>
              <a:t> </a:t>
            </a:r>
            <a:r>
              <a:rPr lang="en-SG" dirty="0" err="1"/>
              <a:t>argumen</a:t>
            </a:r>
            <a:r>
              <a:rPr lang="en-SG" dirty="0"/>
              <a:t> yang </a:t>
            </a:r>
            <a:r>
              <a:rPr lang="en-SG" dirty="0" err="1"/>
              <a:t>diberikan</a:t>
            </a:r>
            <a:r>
              <a:rPr lang="en-SG" dirty="0"/>
              <a:t>. </a:t>
            </a:r>
            <a:r>
              <a:rPr lang="en-SG" dirty="0" err="1"/>
              <a:t>Alasan</a:t>
            </a:r>
            <a:r>
              <a:rPr lang="en-SG" dirty="0"/>
              <a:t> </a:t>
            </a:r>
            <a:r>
              <a:rPr lang="en-SG" dirty="0" err="1"/>
              <a:t>kita</a:t>
            </a:r>
            <a:r>
              <a:rPr lang="en-SG" dirty="0"/>
              <a:t> </a:t>
            </a:r>
            <a:r>
              <a:rPr lang="en-SG" dirty="0" err="1"/>
              <a:t>perlu</a:t>
            </a:r>
            <a:r>
              <a:rPr lang="en-SG" dirty="0"/>
              <a:t> </a:t>
            </a:r>
            <a:r>
              <a:rPr lang="en-SG" dirty="0" err="1"/>
              <a:t>menggunakan</a:t>
            </a:r>
            <a:r>
              <a:rPr lang="en-SG" dirty="0"/>
              <a:t> self </a:t>
            </a:r>
            <a:r>
              <a:rPr lang="en-SG" dirty="0" err="1"/>
              <a:t>adalah</a:t>
            </a:r>
            <a:r>
              <a:rPr lang="en-SG" dirty="0"/>
              <a:t> </a:t>
            </a:r>
            <a:r>
              <a:rPr lang="en-SG" dirty="0" err="1"/>
              <a:t>karena</a:t>
            </a:r>
            <a:r>
              <a:rPr lang="en-SG" dirty="0"/>
              <a:t> Python </a:t>
            </a:r>
            <a:r>
              <a:rPr lang="en-SG" dirty="0" err="1"/>
              <a:t>tidak</a:t>
            </a:r>
            <a:r>
              <a:rPr lang="en-SG" dirty="0"/>
              <a:t> </a:t>
            </a:r>
            <a:r>
              <a:rPr lang="en-SG" dirty="0" err="1"/>
              <a:t>menggunakan</a:t>
            </a:r>
            <a:r>
              <a:rPr lang="en-SG" dirty="0"/>
              <a:t> </a:t>
            </a:r>
            <a:r>
              <a:rPr lang="en-SG" dirty="0" err="1"/>
              <a:t>sintaks</a:t>
            </a:r>
            <a:r>
              <a:rPr lang="en-SG" dirty="0"/>
              <a:t> @ </a:t>
            </a:r>
            <a:r>
              <a:rPr lang="en-SG" dirty="0" err="1"/>
              <a:t>untuk</a:t>
            </a:r>
            <a:r>
              <a:rPr lang="en-SG" dirty="0"/>
              <a:t> </a:t>
            </a:r>
            <a:r>
              <a:rPr lang="en-SG" dirty="0" err="1"/>
              <a:t>merujuk</a:t>
            </a:r>
            <a:r>
              <a:rPr lang="en-SG" dirty="0"/>
              <a:t> </a:t>
            </a:r>
            <a:r>
              <a:rPr lang="en-SG" dirty="0" err="1"/>
              <a:t>ke</a:t>
            </a:r>
            <a:r>
              <a:rPr lang="en-SG" dirty="0"/>
              <a:t> </a:t>
            </a:r>
            <a:r>
              <a:rPr lang="en-SG" dirty="0" err="1"/>
              <a:t>atribut</a:t>
            </a:r>
            <a:r>
              <a:rPr lang="en-SG" dirty="0"/>
              <a:t> instance.</a:t>
            </a:r>
          </a:p>
          <a:p>
            <a:pPr algn="just"/>
            <a:endParaRPr lang="en-SG" dirty="0"/>
          </a:p>
          <a:p>
            <a:pPr algn="just"/>
            <a:endParaRPr lang="en-SG" dirty="0"/>
          </a:p>
        </p:txBody>
      </p:sp>
      <p:pic>
        <p:nvPicPr>
          <p:cNvPr id="6" name="Picture 5"/>
          <p:cNvPicPr/>
          <p:nvPr/>
        </p:nvPicPr>
        <p:blipFill rotWithShape="1">
          <a:blip r:embed="rId2"/>
          <a:srcRect r="45765"/>
          <a:stretch/>
        </p:blipFill>
        <p:spPr>
          <a:xfrm>
            <a:off x="2480445" y="418407"/>
            <a:ext cx="5609196" cy="2156842"/>
          </a:xfrm>
          <a:prstGeom prst="rect">
            <a:avLst/>
          </a:prstGeom>
        </p:spPr>
      </p:pic>
    </p:spTree>
    <p:extLst>
      <p:ext uri="{BB962C8B-B14F-4D97-AF65-F5344CB8AC3E}">
        <p14:creationId xmlns:p14="http://schemas.microsoft.com/office/powerpoint/2010/main" val="1591466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Text Placeholder 2"/>
          <p:cNvSpPr>
            <a:spLocks noGrp="1"/>
          </p:cNvSpPr>
          <p:nvPr>
            <p:ph type="body" idx="1"/>
          </p:nvPr>
        </p:nvSpPr>
        <p:spPr>
          <a:xfrm>
            <a:off x="5850294" y="2647221"/>
            <a:ext cx="4566588" cy="3725136"/>
          </a:xfrm>
        </p:spPr>
        <p:txBody>
          <a:bodyPr/>
          <a:lstStyle/>
          <a:p>
            <a:r>
              <a:rPr lang="en-SG" dirty="0"/>
              <a:t>328-333 : Line </a:t>
            </a:r>
            <a:r>
              <a:rPr lang="en-SG" dirty="0" err="1"/>
              <a:t>ini</a:t>
            </a:r>
            <a:r>
              <a:rPr lang="en-SG" dirty="0"/>
              <a:t> </a:t>
            </a:r>
            <a:r>
              <a:rPr lang="en-SG" dirty="0" err="1"/>
              <a:t>bertujuan</a:t>
            </a:r>
            <a:r>
              <a:rPr lang="en-SG" dirty="0"/>
              <a:t> </a:t>
            </a:r>
            <a:r>
              <a:rPr lang="en-SG" dirty="0" err="1"/>
              <a:t>untuk</a:t>
            </a:r>
            <a:r>
              <a:rPr lang="en-SG" dirty="0"/>
              <a:t> </a:t>
            </a:r>
            <a:r>
              <a:rPr lang="en-SG" dirty="0" err="1"/>
              <a:t>memperbaharui</a:t>
            </a:r>
            <a:r>
              <a:rPr lang="en-SG" dirty="0"/>
              <a:t> </a:t>
            </a:r>
            <a:r>
              <a:rPr lang="en-SG" dirty="0" err="1"/>
              <a:t>pergerakan</a:t>
            </a:r>
            <a:r>
              <a:rPr lang="en-SG" dirty="0"/>
              <a:t> self </a:t>
            </a:r>
            <a:r>
              <a:rPr lang="en-SG" dirty="0" err="1"/>
              <a:t>dan</a:t>
            </a:r>
            <a:r>
              <a:rPr lang="en-SG" dirty="0"/>
              <a:t> </a:t>
            </a:r>
            <a:r>
              <a:rPr lang="en-SG" dirty="0" err="1"/>
              <a:t>pergerakan</a:t>
            </a:r>
            <a:r>
              <a:rPr lang="en-SG" dirty="0"/>
              <a:t> </a:t>
            </a:r>
            <a:r>
              <a:rPr lang="en-SG" dirty="0" err="1"/>
              <a:t>si</a:t>
            </a:r>
            <a:r>
              <a:rPr lang="en-SG" dirty="0"/>
              <a:t> self </a:t>
            </a:r>
            <a:r>
              <a:rPr lang="en-SG" dirty="0" err="1"/>
              <a:t>itu</a:t>
            </a:r>
            <a:r>
              <a:rPr lang="en-SG" dirty="0"/>
              <a:t> </a:t>
            </a:r>
            <a:r>
              <a:rPr lang="en-SG" dirty="0" err="1"/>
              <a:t>sendiri</a:t>
            </a:r>
            <a:r>
              <a:rPr lang="en-SG" dirty="0"/>
              <a:t>.</a:t>
            </a:r>
          </a:p>
          <a:p>
            <a:endParaRPr lang="en-S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33</a:t>
            </a:fld>
            <a:endParaRPr lang="en-ID"/>
          </a:p>
        </p:txBody>
      </p:sp>
      <p:pic>
        <p:nvPicPr>
          <p:cNvPr id="6" name="Picture 5"/>
          <p:cNvPicPr/>
          <p:nvPr/>
        </p:nvPicPr>
        <p:blipFill rotWithShape="1">
          <a:blip r:embed="rId2"/>
          <a:srcRect r="52885"/>
          <a:stretch/>
        </p:blipFill>
        <p:spPr>
          <a:xfrm>
            <a:off x="665330" y="2745873"/>
            <a:ext cx="4793361" cy="1763916"/>
          </a:xfrm>
          <a:prstGeom prst="rect">
            <a:avLst/>
          </a:prstGeom>
        </p:spPr>
      </p:pic>
    </p:spTree>
    <p:extLst>
      <p:ext uri="{BB962C8B-B14F-4D97-AF65-F5344CB8AC3E}">
        <p14:creationId xmlns:p14="http://schemas.microsoft.com/office/powerpoint/2010/main" val="237379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34</a:t>
            </a:fld>
            <a:endParaRPr lang="en-ID"/>
          </a:p>
        </p:txBody>
      </p:sp>
      <p:sp>
        <p:nvSpPr>
          <p:cNvPr id="4" name="Text Placeholder 3"/>
          <p:cNvSpPr>
            <a:spLocks noGrp="1"/>
          </p:cNvSpPr>
          <p:nvPr>
            <p:ph type="body" idx="4294967295"/>
          </p:nvPr>
        </p:nvSpPr>
        <p:spPr>
          <a:xfrm>
            <a:off x="578498" y="3733787"/>
            <a:ext cx="10030408" cy="2805113"/>
          </a:xfrm>
        </p:spPr>
        <p:txBody>
          <a:bodyPr>
            <a:normAutofit/>
          </a:bodyPr>
          <a:lstStyle/>
          <a:p>
            <a:pPr algn="just"/>
            <a:r>
              <a:rPr lang="en-SG" dirty="0"/>
              <a:t>338: Sprite </a:t>
            </a:r>
            <a:r>
              <a:rPr lang="en-SG" dirty="0" err="1"/>
              <a:t>adalah</a:t>
            </a:r>
            <a:r>
              <a:rPr lang="en-SG" dirty="0"/>
              <a:t> </a:t>
            </a:r>
            <a:r>
              <a:rPr lang="en-SG" dirty="0" err="1"/>
              <a:t>gambar</a:t>
            </a:r>
            <a:r>
              <a:rPr lang="en-SG" dirty="0"/>
              <a:t> 2 </a:t>
            </a:r>
            <a:r>
              <a:rPr lang="en-SG" dirty="0" err="1"/>
              <a:t>dimensi</a:t>
            </a:r>
            <a:r>
              <a:rPr lang="en-SG" dirty="0"/>
              <a:t> (</a:t>
            </a:r>
            <a:r>
              <a:rPr lang="en-SG" dirty="0" err="1"/>
              <a:t>objek</a:t>
            </a:r>
            <a:r>
              <a:rPr lang="en-SG" dirty="0"/>
              <a:t>), sprite </a:t>
            </a:r>
            <a:r>
              <a:rPr lang="en-SG" dirty="0" err="1"/>
              <a:t>adalah</a:t>
            </a:r>
            <a:r>
              <a:rPr lang="en-SG" dirty="0"/>
              <a:t> </a:t>
            </a:r>
            <a:r>
              <a:rPr lang="en-SG" dirty="0" err="1"/>
              <a:t>cara</a:t>
            </a:r>
            <a:r>
              <a:rPr lang="en-SG" dirty="0"/>
              <a:t> </a:t>
            </a:r>
            <a:r>
              <a:rPr lang="en-SG" dirty="0" err="1"/>
              <a:t>mudah</a:t>
            </a:r>
            <a:r>
              <a:rPr lang="en-SG" dirty="0"/>
              <a:t> </a:t>
            </a:r>
            <a:r>
              <a:rPr lang="en-SG" dirty="0" err="1"/>
              <a:t>untuk</a:t>
            </a:r>
            <a:r>
              <a:rPr lang="en-SG" dirty="0"/>
              <a:t> </a:t>
            </a:r>
            <a:r>
              <a:rPr lang="en-SG" dirty="0" err="1"/>
              <a:t>mengelompokkan</a:t>
            </a:r>
            <a:r>
              <a:rPr lang="en-SG" dirty="0"/>
              <a:t> </a:t>
            </a:r>
            <a:r>
              <a:rPr lang="en-SG" dirty="0" err="1"/>
              <a:t>objek</a:t>
            </a:r>
            <a:r>
              <a:rPr lang="en-SG" dirty="0"/>
              <a:t>.  </a:t>
            </a:r>
            <a:r>
              <a:rPr lang="en-SG" dirty="0" err="1"/>
              <a:t>Kode</a:t>
            </a:r>
            <a:r>
              <a:rPr lang="en-SG" dirty="0"/>
              <a:t> __</a:t>
            </a:r>
            <a:r>
              <a:rPr lang="en-SG" dirty="0" err="1"/>
              <a:t>inite</a:t>
            </a:r>
            <a:r>
              <a:rPr lang="en-SG" dirty="0"/>
              <a:t>__(self) </a:t>
            </a:r>
            <a:r>
              <a:rPr lang="en-SG" dirty="0" err="1"/>
              <a:t>digunakan</a:t>
            </a:r>
            <a:r>
              <a:rPr lang="en-SG" dirty="0"/>
              <a:t> </a:t>
            </a:r>
            <a:r>
              <a:rPr lang="en-SG" dirty="0" err="1"/>
              <a:t>untuk</a:t>
            </a:r>
            <a:r>
              <a:rPr lang="en-SG" dirty="0"/>
              <a:t> </a:t>
            </a:r>
            <a:r>
              <a:rPr lang="en-SG" dirty="0" err="1"/>
              <a:t>memperbaharui</a:t>
            </a:r>
            <a:r>
              <a:rPr lang="en-SG" dirty="0"/>
              <a:t> </a:t>
            </a:r>
            <a:r>
              <a:rPr lang="en-SG" dirty="0" err="1"/>
              <a:t>gambar</a:t>
            </a:r>
            <a:r>
              <a:rPr lang="en-SG" dirty="0"/>
              <a:t> 2 </a:t>
            </a:r>
            <a:r>
              <a:rPr lang="en-SG" dirty="0" err="1"/>
              <a:t>dimensi</a:t>
            </a:r>
            <a:r>
              <a:rPr lang="en-SG" dirty="0"/>
              <a:t>  </a:t>
            </a:r>
            <a:r>
              <a:rPr lang="en-SG" dirty="0" err="1"/>
              <a:t>dengan</a:t>
            </a:r>
            <a:r>
              <a:rPr lang="en-SG" dirty="0"/>
              <a:t> </a:t>
            </a:r>
            <a:r>
              <a:rPr lang="en-SG" dirty="0" err="1"/>
              <a:t>ini</a:t>
            </a:r>
            <a:r>
              <a:rPr lang="en-SG" dirty="0"/>
              <a:t> </a:t>
            </a:r>
            <a:r>
              <a:rPr lang="en-SG" dirty="0" err="1"/>
              <a:t>menentukan</a:t>
            </a:r>
            <a:r>
              <a:rPr lang="en-SG" dirty="0"/>
              <a:t> </a:t>
            </a:r>
            <a:r>
              <a:rPr lang="en-SG" dirty="0" err="1"/>
              <a:t>settingan</a:t>
            </a:r>
            <a:r>
              <a:rPr lang="en-SG" dirty="0"/>
              <a:t> di </a:t>
            </a:r>
            <a:r>
              <a:rPr lang="en-SG" dirty="0" err="1"/>
              <a:t>awal</a:t>
            </a:r>
            <a:r>
              <a:rPr lang="en-SG" dirty="0"/>
              <a:t> </a:t>
            </a:r>
            <a:r>
              <a:rPr lang="en-SG" dirty="0" err="1"/>
              <a:t>untuk</a:t>
            </a:r>
            <a:r>
              <a:rPr lang="en-SG" dirty="0"/>
              <a:t> </a:t>
            </a:r>
            <a:r>
              <a:rPr lang="en-SG" dirty="0" err="1"/>
              <a:t>kotak</a:t>
            </a:r>
            <a:r>
              <a:rPr lang="en-SG" dirty="0"/>
              <a:t> </a:t>
            </a:r>
            <a:r>
              <a:rPr lang="en-SG" dirty="0" err="1"/>
              <a:t>nya</a:t>
            </a:r>
            <a:r>
              <a:rPr lang="en-SG" dirty="0"/>
              <a:t> </a:t>
            </a:r>
            <a:r>
              <a:rPr lang="en-SG" dirty="0" err="1"/>
              <a:t>dimana</a:t>
            </a:r>
            <a:r>
              <a:rPr lang="en-SG" dirty="0"/>
              <a:t> </a:t>
            </a:r>
            <a:r>
              <a:rPr lang="en-SG" dirty="0" err="1"/>
              <a:t>terus</a:t>
            </a:r>
            <a:r>
              <a:rPr lang="en-SG" dirty="0"/>
              <a:t> </a:t>
            </a:r>
            <a:r>
              <a:rPr lang="en-SG" dirty="0" err="1"/>
              <a:t>pindah</a:t>
            </a:r>
            <a:r>
              <a:rPr lang="en-SG" dirty="0"/>
              <a:t> </a:t>
            </a:r>
            <a:r>
              <a:rPr lang="en-SG" dirty="0" err="1"/>
              <a:t>ke</a:t>
            </a:r>
            <a:r>
              <a:rPr lang="en-SG" dirty="0"/>
              <a:t> mana </a:t>
            </a:r>
            <a:r>
              <a:rPr lang="en-SG" dirty="0" err="1"/>
              <a:t>atau</a:t>
            </a:r>
            <a:r>
              <a:rPr lang="en-SG" dirty="0"/>
              <a:t> </a:t>
            </a:r>
            <a:r>
              <a:rPr lang="en-SG" dirty="0" err="1"/>
              <a:t>posisi</a:t>
            </a:r>
            <a:r>
              <a:rPr lang="en-SG" dirty="0"/>
              <a:t> </a:t>
            </a:r>
            <a:r>
              <a:rPr lang="en-SG" dirty="0" err="1"/>
              <a:t>perpindahan</a:t>
            </a:r>
            <a:r>
              <a:rPr lang="en-SG" dirty="0"/>
              <a:t> </a:t>
            </a:r>
            <a:r>
              <a:rPr lang="en-SG" dirty="0" err="1"/>
              <a:t>kotak</a:t>
            </a:r>
            <a:r>
              <a:rPr lang="en-SG" dirty="0"/>
              <a:t>.</a:t>
            </a:r>
          </a:p>
          <a:p>
            <a:pPr algn="just"/>
            <a:endParaRPr lang="en-SG" dirty="0"/>
          </a:p>
        </p:txBody>
      </p:sp>
      <p:pic>
        <p:nvPicPr>
          <p:cNvPr id="6" name="Picture 5"/>
          <p:cNvPicPr/>
          <p:nvPr/>
        </p:nvPicPr>
        <p:blipFill rotWithShape="1">
          <a:blip r:embed="rId2"/>
          <a:srcRect t="536" r="27033" b="-536"/>
          <a:stretch/>
        </p:blipFill>
        <p:spPr>
          <a:xfrm>
            <a:off x="2237205" y="966374"/>
            <a:ext cx="7071446" cy="2584863"/>
          </a:xfrm>
          <a:prstGeom prst="rect">
            <a:avLst/>
          </a:prstGeom>
        </p:spPr>
      </p:pic>
    </p:spTree>
    <p:extLst>
      <p:ext uri="{BB962C8B-B14F-4D97-AF65-F5344CB8AC3E}">
        <p14:creationId xmlns:p14="http://schemas.microsoft.com/office/powerpoint/2010/main" val="2095681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a:t>
            </a:r>
            <a:endParaRPr lang="en-SG" dirty="0"/>
          </a:p>
        </p:txBody>
      </p:sp>
      <p:sp>
        <p:nvSpPr>
          <p:cNvPr id="3" name="Text Placeholder 2"/>
          <p:cNvSpPr>
            <a:spLocks noGrp="1"/>
          </p:cNvSpPr>
          <p:nvPr>
            <p:ph type="body" idx="1"/>
          </p:nvPr>
        </p:nvSpPr>
        <p:spPr>
          <a:xfrm>
            <a:off x="186612" y="2057407"/>
            <a:ext cx="4970495" cy="3725136"/>
          </a:xfrm>
        </p:spPr>
        <p:txBody>
          <a:bodyPr>
            <a:noAutofit/>
          </a:bodyPr>
          <a:lstStyle/>
          <a:p>
            <a:pPr marL="571500" lvl="1" indent="0" algn="just">
              <a:buNone/>
            </a:pPr>
            <a:r>
              <a:rPr lang="en-SG" sz="1800" dirty="0"/>
              <a:t>339: </a:t>
            </a:r>
            <a:r>
              <a:rPr lang="en-SG" sz="1800" dirty="0" err="1"/>
              <a:t>Ini</a:t>
            </a:r>
            <a:r>
              <a:rPr lang="en-SG" sz="1800" dirty="0"/>
              <a:t> </a:t>
            </a:r>
            <a:r>
              <a:rPr lang="en-SG" sz="1800" dirty="0" err="1"/>
              <a:t>saat</a:t>
            </a:r>
            <a:r>
              <a:rPr lang="en-SG" sz="1800" dirty="0"/>
              <a:t> </a:t>
            </a:r>
            <a:r>
              <a:rPr lang="en-SG" sz="1800" dirty="0" err="1"/>
              <a:t>meload</a:t>
            </a:r>
            <a:r>
              <a:rPr lang="en-SG" sz="1800" dirty="0"/>
              <a:t> platform </a:t>
            </a:r>
            <a:r>
              <a:rPr lang="en-SG" sz="1800" dirty="0" err="1"/>
              <a:t>atau</a:t>
            </a:r>
            <a:r>
              <a:rPr lang="en-SG" sz="1800" dirty="0"/>
              <a:t> </a:t>
            </a:r>
            <a:r>
              <a:rPr lang="en-SG" sz="1800" dirty="0" err="1"/>
              <a:t>dasar</a:t>
            </a:r>
            <a:r>
              <a:rPr lang="en-SG" sz="1800" dirty="0"/>
              <a:t> </a:t>
            </a:r>
            <a:r>
              <a:rPr lang="en-SG" sz="1800" dirty="0" err="1"/>
              <a:t>dari</a:t>
            </a:r>
            <a:r>
              <a:rPr lang="en-SG" sz="1800" dirty="0"/>
              <a:t> </a:t>
            </a:r>
            <a:r>
              <a:rPr lang="en-SG" sz="1800" dirty="0" err="1"/>
              <a:t>tanah</a:t>
            </a:r>
            <a:r>
              <a:rPr lang="en-SG" sz="1800" dirty="0"/>
              <a:t> yang </a:t>
            </a:r>
            <a:r>
              <a:rPr lang="en-SG" sz="1800" dirty="0" err="1"/>
              <a:t>terdiri</a:t>
            </a:r>
            <a:r>
              <a:rPr lang="en-SG" sz="1800" dirty="0"/>
              <a:t> </a:t>
            </a:r>
            <a:r>
              <a:rPr lang="en-SG" sz="1800" dirty="0" err="1"/>
              <a:t>dari</a:t>
            </a:r>
            <a:r>
              <a:rPr lang="en-SG" sz="1800" dirty="0"/>
              <a:t> </a:t>
            </a:r>
            <a:r>
              <a:rPr lang="en-SG" sz="1800" dirty="0" err="1"/>
              <a:t>rumput</a:t>
            </a:r>
            <a:r>
              <a:rPr lang="en-SG" sz="1800" dirty="0"/>
              <a:t> </a:t>
            </a:r>
          </a:p>
          <a:p>
            <a:pPr marL="571500" lvl="1" indent="0" algn="just">
              <a:buNone/>
            </a:pPr>
            <a:r>
              <a:rPr lang="en-SG" sz="1800" dirty="0"/>
              <a:t>340: </a:t>
            </a:r>
            <a:r>
              <a:rPr lang="en-SG" sz="1800" dirty="0" err="1"/>
              <a:t>Mengubah</a:t>
            </a:r>
            <a:r>
              <a:rPr lang="en-SG" sz="1800" dirty="0"/>
              <a:t> </a:t>
            </a:r>
            <a:r>
              <a:rPr lang="en-SG" sz="1800" dirty="0" err="1"/>
              <a:t>ukuran</a:t>
            </a:r>
            <a:r>
              <a:rPr lang="en-SG" sz="1800" dirty="0"/>
              <a:t> </a:t>
            </a:r>
            <a:r>
              <a:rPr lang="en-SG" sz="1800" dirty="0" err="1"/>
              <a:t>dari</a:t>
            </a:r>
            <a:r>
              <a:rPr lang="en-SG" sz="1800" dirty="0"/>
              <a:t> </a:t>
            </a:r>
            <a:r>
              <a:rPr lang="en-SG" sz="1800" dirty="0" err="1"/>
              <a:t>dasar</a:t>
            </a:r>
            <a:r>
              <a:rPr lang="en-SG" sz="1800" dirty="0"/>
              <a:t> </a:t>
            </a:r>
            <a:r>
              <a:rPr lang="en-SG" sz="1800" dirty="0" err="1"/>
              <a:t>sehingga</a:t>
            </a:r>
            <a:r>
              <a:rPr lang="en-SG" sz="1800" dirty="0"/>
              <a:t> </a:t>
            </a:r>
            <a:r>
              <a:rPr lang="en-SG" sz="1800" dirty="0" err="1"/>
              <a:t>tidak</a:t>
            </a:r>
            <a:r>
              <a:rPr lang="en-SG" sz="1800" dirty="0"/>
              <a:t> </a:t>
            </a:r>
            <a:r>
              <a:rPr lang="en-SG" sz="1800" dirty="0" err="1"/>
              <a:t>dibutuhkan</a:t>
            </a:r>
            <a:r>
              <a:rPr lang="en-SG" sz="1800" dirty="0"/>
              <a:t> image </a:t>
            </a:r>
            <a:r>
              <a:rPr lang="en-SG" sz="1800" dirty="0" err="1"/>
              <a:t>dasar</a:t>
            </a:r>
            <a:r>
              <a:rPr lang="en-SG" sz="1800" dirty="0"/>
              <a:t> </a:t>
            </a:r>
            <a:r>
              <a:rPr lang="en-SG" sz="1800" dirty="0" err="1"/>
              <a:t>baru</a:t>
            </a:r>
            <a:r>
              <a:rPr lang="en-SG" sz="1800" dirty="0"/>
              <a:t> (</a:t>
            </a:r>
            <a:r>
              <a:rPr lang="en-SG" sz="1800" dirty="0" err="1"/>
              <a:t>hanya</a:t>
            </a:r>
            <a:r>
              <a:rPr lang="en-SG" sz="1800" dirty="0"/>
              <a:t> </a:t>
            </a:r>
            <a:r>
              <a:rPr lang="en-SG" sz="1800" dirty="0" err="1"/>
              <a:t>ukurannya</a:t>
            </a:r>
            <a:r>
              <a:rPr lang="en-SG" sz="1800" dirty="0"/>
              <a:t> </a:t>
            </a:r>
            <a:r>
              <a:rPr lang="en-SG" sz="1800" dirty="0" err="1"/>
              <a:t>saja</a:t>
            </a:r>
            <a:r>
              <a:rPr lang="en-SG" sz="1800" dirty="0"/>
              <a:t> yang </a:t>
            </a:r>
            <a:r>
              <a:rPr lang="en-SG" sz="1800" dirty="0" err="1"/>
              <a:t>berubah</a:t>
            </a:r>
            <a:r>
              <a:rPr lang="en-SG" sz="1800" dirty="0"/>
              <a:t>)  , //2, </a:t>
            </a:r>
            <a:r>
              <a:rPr lang="en-SG" sz="1800" dirty="0" err="1"/>
              <a:t>jika</a:t>
            </a:r>
            <a:r>
              <a:rPr lang="en-SG" sz="1800" dirty="0"/>
              <a:t> </a:t>
            </a:r>
            <a:r>
              <a:rPr lang="en-SG" sz="1800" dirty="0" err="1"/>
              <a:t>lebih</a:t>
            </a:r>
            <a:r>
              <a:rPr lang="en-SG" sz="1800" dirty="0"/>
              <a:t> </a:t>
            </a:r>
            <a:r>
              <a:rPr lang="en-SG" sz="1800" dirty="0" err="1"/>
              <a:t>dari</a:t>
            </a:r>
            <a:r>
              <a:rPr lang="en-SG" sz="1800" dirty="0"/>
              <a:t> 2 </a:t>
            </a:r>
            <a:r>
              <a:rPr lang="en-SG" sz="1800" dirty="0" err="1"/>
              <a:t>ini</a:t>
            </a:r>
            <a:r>
              <a:rPr lang="en-SG" sz="1800" dirty="0"/>
              <a:t> </a:t>
            </a:r>
            <a:r>
              <a:rPr lang="en-SG" sz="1800" dirty="0" err="1"/>
              <a:t>artinya</a:t>
            </a:r>
            <a:r>
              <a:rPr lang="en-SG" sz="1800" dirty="0"/>
              <a:t> </a:t>
            </a:r>
            <a:r>
              <a:rPr lang="en-SG" sz="1800" dirty="0" err="1"/>
              <a:t>ukurannya</a:t>
            </a:r>
            <a:r>
              <a:rPr lang="en-SG" sz="1800" dirty="0"/>
              <a:t> </a:t>
            </a:r>
            <a:r>
              <a:rPr lang="en-SG" sz="1800" dirty="0" err="1"/>
              <a:t>semakin</a:t>
            </a:r>
            <a:r>
              <a:rPr lang="en-SG" sz="1800" dirty="0"/>
              <a:t> tipis.</a:t>
            </a:r>
          </a:p>
          <a:p>
            <a:pPr lvl="1" algn="just"/>
            <a:endParaRPr lang="en-SG" sz="1800" dirty="0"/>
          </a:p>
          <a:p>
            <a:pPr algn="just"/>
            <a:endParaRPr lang="en-SG" dirty="0"/>
          </a:p>
        </p:txBody>
      </p:sp>
      <p:sp>
        <p:nvSpPr>
          <p:cNvPr id="4" name="Text Placeholder 3"/>
          <p:cNvSpPr>
            <a:spLocks noGrp="1"/>
          </p:cNvSpPr>
          <p:nvPr>
            <p:ph type="body" idx="2"/>
          </p:nvPr>
        </p:nvSpPr>
        <p:spPr/>
        <p:txBody>
          <a:bodyPr/>
          <a:lstStyle/>
          <a:p>
            <a:endParaRPr lang="en-S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35</a:t>
            </a:fld>
            <a:endParaRPr lang="en-ID"/>
          </a:p>
        </p:txBody>
      </p:sp>
      <p:pic>
        <p:nvPicPr>
          <p:cNvPr id="6" name="Picture 5"/>
          <p:cNvPicPr/>
          <p:nvPr/>
        </p:nvPicPr>
        <p:blipFill>
          <a:blip r:embed="rId2"/>
          <a:stretch>
            <a:fillRect/>
          </a:stretch>
        </p:blipFill>
        <p:spPr>
          <a:xfrm>
            <a:off x="6475268" y="2493818"/>
            <a:ext cx="3394363" cy="2175164"/>
          </a:xfrm>
          <a:prstGeom prst="rect">
            <a:avLst/>
          </a:prstGeom>
        </p:spPr>
      </p:pic>
    </p:spTree>
    <p:extLst>
      <p:ext uri="{BB962C8B-B14F-4D97-AF65-F5344CB8AC3E}">
        <p14:creationId xmlns:p14="http://schemas.microsoft.com/office/powerpoint/2010/main" val="3389800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Movement</a:t>
            </a:r>
            <a:endParaRPr lang="en-SG" dirty="0"/>
          </a:p>
        </p:txBody>
      </p:sp>
      <p:sp>
        <p:nvSpPr>
          <p:cNvPr id="3" name="Text Placeholder 2"/>
          <p:cNvSpPr>
            <a:spLocks noGrp="1"/>
          </p:cNvSpPr>
          <p:nvPr>
            <p:ph type="body" idx="1"/>
          </p:nvPr>
        </p:nvSpPr>
        <p:spPr/>
        <p:txBody>
          <a:bodyPr/>
          <a:lstStyle/>
          <a:p>
            <a:endParaRPr lang="en-SG" dirty="0"/>
          </a:p>
        </p:txBody>
      </p:sp>
      <p:sp>
        <p:nvSpPr>
          <p:cNvPr id="4" name="Text Placeholder 3"/>
          <p:cNvSpPr>
            <a:spLocks noGrp="1"/>
          </p:cNvSpPr>
          <p:nvPr>
            <p:ph type="body" idx="2"/>
          </p:nvPr>
        </p:nvSpPr>
        <p:spPr>
          <a:xfrm>
            <a:off x="5808590" y="2057407"/>
            <a:ext cx="4566733" cy="3725135"/>
          </a:xfrm>
        </p:spPr>
        <p:txBody>
          <a:bodyPr>
            <a:normAutofit/>
          </a:bodyPr>
          <a:lstStyle/>
          <a:p>
            <a:r>
              <a:rPr lang="en-SG" dirty="0"/>
              <a:t>350: Update self </a:t>
            </a:r>
          </a:p>
          <a:p>
            <a:r>
              <a:rPr lang="en-SG" dirty="0"/>
              <a:t>354 : </a:t>
            </a:r>
            <a:r>
              <a:rPr lang="en-SG" dirty="0" err="1"/>
              <a:t>Ini</a:t>
            </a:r>
            <a:r>
              <a:rPr lang="en-SG" dirty="0"/>
              <a:t> </a:t>
            </a:r>
            <a:r>
              <a:rPr lang="en-SG" dirty="0" err="1"/>
              <a:t>untuk</a:t>
            </a:r>
            <a:r>
              <a:rPr lang="en-SG" dirty="0"/>
              <a:t> </a:t>
            </a:r>
            <a:r>
              <a:rPr lang="en-SG" dirty="0" err="1"/>
              <a:t>nilai</a:t>
            </a:r>
            <a:r>
              <a:rPr lang="en-SG" dirty="0"/>
              <a:t> </a:t>
            </a:r>
            <a:r>
              <a:rPr lang="en-SG" dirty="0" err="1"/>
              <a:t>absolut</a:t>
            </a:r>
            <a:r>
              <a:rPr lang="en-SG" dirty="0"/>
              <a:t> </a:t>
            </a:r>
            <a:r>
              <a:rPr lang="en-SG" dirty="0" err="1"/>
              <a:t>jadi</a:t>
            </a:r>
            <a:r>
              <a:rPr lang="en-SG" dirty="0"/>
              <a:t> </a:t>
            </a:r>
            <a:r>
              <a:rPr lang="en-SG" dirty="0" err="1"/>
              <a:t>perubahan</a:t>
            </a:r>
            <a:r>
              <a:rPr lang="en-SG" dirty="0"/>
              <a:t> </a:t>
            </a:r>
            <a:r>
              <a:rPr lang="en-SG" dirty="0" err="1"/>
              <a:t>dari</a:t>
            </a:r>
            <a:r>
              <a:rPr lang="en-SG" dirty="0"/>
              <a:t> platform </a:t>
            </a:r>
            <a:r>
              <a:rPr lang="en-SG" dirty="0" err="1"/>
              <a:t>png</a:t>
            </a:r>
            <a:r>
              <a:rPr lang="en-SG" dirty="0"/>
              <a:t> </a:t>
            </a:r>
            <a:r>
              <a:rPr lang="en-SG" dirty="0" err="1"/>
              <a:t>sendiri</a:t>
            </a:r>
            <a:r>
              <a:rPr lang="en-SG" dirty="0"/>
              <a:t> </a:t>
            </a:r>
            <a:r>
              <a:rPr lang="en-SG" dirty="0" err="1"/>
              <a:t>bisa</a:t>
            </a:r>
            <a:r>
              <a:rPr lang="en-SG" dirty="0"/>
              <a:t> </a:t>
            </a:r>
            <a:r>
              <a:rPr lang="en-SG" dirty="0" err="1"/>
              <a:t>berpindah</a:t>
            </a:r>
            <a:r>
              <a:rPr lang="en-SG" dirty="0"/>
              <a:t> </a:t>
            </a:r>
            <a:r>
              <a:rPr lang="en-SG" dirty="0" err="1"/>
              <a:t>ke</a:t>
            </a:r>
            <a:r>
              <a:rPr lang="en-SG" dirty="0"/>
              <a:t> </a:t>
            </a:r>
            <a:r>
              <a:rPr lang="en-SG" dirty="0" err="1"/>
              <a:t>sisi</a:t>
            </a:r>
            <a:r>
              <a:rPr lang="en-SG" dirty="0"/>
              <a:t> </a:t>
            </a:r>
            <a:r>
              <a:rPr lang="en-SG" dirty="0" err="1"/>
              <a:t>atas</a:t>
            </a:r>
            <a:r>
              <a:rPr lang="en-SG" dirty="0"/>
              <a:t> </a:t>
            </a:r>
            <a:r>
              <a:rPr lang="en-SG" dirty="0" err="1"/>
              <a:t>maupun</a:t>
            </a:r>
            <a:r>
              <a:rPr lang="en-SG" dirty="0"/>
              <a:t> </a:t>
            </a:r>
            <a:r>
              <a:rPr lang="en-SG" dirty="0" err="1"/>
              <a:t>kiri</a:t>
            </a:r>
            <a:r>
              <a:rPr lang="en-SG" dirty="0"/>
              <a:t>, </a:t>
            </a:r>
            <a:r>
              <a:rPr lang="en-SG" dirty="0" err="1"/>
              <a:t>sehingga</a:t>
            </a:r>
            <a:r>
              <a:rPr lang="en-SG" dirty="0"/>
              <a:t> </a:t>
            </a:r>
            <a:r>
              <a:rPr lang="en-SG" dirty="0" err="1"/>
              <a:t>bilangan</a:t>
            </a:r>
            <a:r>
              <a:rPr lang="en-SG" dirty="0"/>
              <a:t> yang </a:t>
            </a:r>
            <a:r>
              <a:rPr lang="en-SG" dirty="0" err="1"/>
              <a:t>digunakan</a:t>
            </a:r>
            <a:r>
              <a:rPr lang="en-SG" dirty="0"/>
              <a:t> </a:t>
            </a:r>
            <a:r>
              <a:rPr lang="en-SG" dirty="0" err="1"/>
              <a:t>bisa</a:t>
            </a:r>
            <a:r>
              <a:rPr lang="en-SG" dirty="0"/>
              <a:t> </a:t>
            </a:r>
            <a:r>
              <a:rPr lang="en-SG" dirty="0" err="1"/>
              <a:t>bilangan</a:t>
            </a:r>
            <a:r>
              <a:rPr lang="en-SG" dirty="0"/>
              <a:t> </a:t>
            </a:r>
            <a:r>
              <a:rPr lang="en-SG" dirty="0" err="1"/>
              <a:t>bulat</a:t>
            </a:r>
            <a:r>
              <a:rPr lang="en-SG" dirty="0"/>
              <a:t>, </a:t>
            </a:r>
            <a:r>
              <a:rPr lang="en-SG" dirty="0" err="1"/>
              <a:t>bilangan</a:t>
            </a:r>
            <a:r>
              <a:rPr lang="en-SG" dirty="0"/>
              <a:t> floating point </a:t>
            </a:r>
            <a:r>
              <a:rPr lang="en-SG" dirty="0" err="1"/>
              <a:t>atau</a:t>
            </a:r>
            <a:r>
              <a:rPr lang="en-SG" dirty="0"/>
              <a:t> </a:t>
            </a:r>
            <a:r>
              <a:rPr lang="en-SG" dirty="0" err="1"/>
              <a:t>bilangan</a:t>
            </a:r>
            <a:r>
              <a:rPr lang="en-SG" dirty="0"/>
              <a:t> </a:t>
            </a:r>
            <a:r>
              <a:rPr lang="en-SG" dirty="0" err="1"/>
              <a:t>kompleks</a:t>
            </a:r>
            <a:r>
              <a:rPr lang="en-SG" dirty="0"/>
              <a:t>.</a:t>
            </a:r>
          </a:p>
          <a:p>
            <a:endParaRPr lang="en-S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36</a:t>
            </a:fld>
            <a:endParaRPr lang="en-ID"/>
          </a:p>
        </p:txBody>
      </p:sp>
      <p:pic>
        <p:nvPicPr>
          <p:cNvPr id="6" name="Picture 5"/>
          <p:cNvPicPr/>
          <p:nvPr/>
        </p:nvPicPr>
        <p:blipFill rotWithShape="1">
          <a:blip r:embed="rId2"/>
          <a:srcRect l="869" r="43029"/>
          <a:stretch/>
        </p:blipFill>
        <p:spPr>
          <a:xfrm>
            <a:off x="544003" y="2823598"/>
            <a:ext cx="4970389" cy="2130957"/>
          </a:xfrm>
          <a:prstGeom prst="rect">
            <a:avLst/>
          </a:prstGeom>
        </p:spPr>
      </p:pic>
    </p:spTree>
    <p:extLst>
      <p:ext uri="{BB962C8B-B14F-4D97-AF65-F5344CB8AC3E}">
        <p14:creationId xmlns:p14="http://schemas.microsoft.com/office/powerpoint/2010/main" val="3158391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Asset Lava</a:t>
            </a:r>
            <a:endParaRPr lang="en-SG" dirty="0"/>
          </a:p>
        </p:txBody>
      </p:sp>
      <p:sp>
        <p:nvSpPr>
          <p:cNvPr id="3" name="Text Placeholder 2"/>
          <p:cNvSpPr>
            <a:spLocks noGrp="1"/>
          </p:cNvSpPr>
          <p:nvPr>
            <p:ph type="body" idx="1"/>
          </p:nvPr>
        </p:nvSpPr>
        <p:spPr/>
        <p:txBody>
          <a:bodyPr/>
          <a:lstStyle/>
          <a:p>
            <a:endParaRPr lang="en-SG" dirty="0"/>
          </a:p>
        </p:txBody>
      </p:sp>
      <p:sp>
        <p:nvSpPr>
          <p:cNvPr id="4" name="Text Placeholder 3"/>
          <p:cNvSpPr>
            <a:spLocks noGrp="1"/>
          </p:cNvSpPr>
          <p:nvPr>
            <p:ph type="body" idx="2"/>
          </p:nvPr>
        </p:nvSpPr>
        <p:spPr>
          <a:xfrm>
            <a:off x="6011136" y="1969913"/>
            <a:ext cx="4405746" cy="3725135"/>
          </a:xfrm>
        </p:spPr>
        <p:txBody>
          <a:bodyPr>
            <a:normAutofit fontScale="92500" lnSpcReduction="20000"/>
          </a:bodyPr>
          <a:lstStyle/>
          <a:p>
            <a:r>
              <a:rPr lang="en-SG" dirty="0"/>
              <a:t>362: </a:t>
            </a:r>
            <a:r>
              <a:rPr lang="en-SG" dirty="0" err="1"/>
              <a:t>Memuat</a:t>
            </a:r>
            <a:r>
              <a:rPr lang="en-SG" dirty="0"/>
              <a:t> image lava </a:t>
            </a:r>
            <a:r>
              <a:rPr lang="en-SG" dirty="0" err="1"/>
              <a:t>dalam</a:t>
            </a:r>
            <a:r>
              <a:rPr lang="en-SG" dirty="0"/>
              <a:t> code</a:t>
            </a:r>
          </a:p>
          <a:p>
            <a:r>
              <a:rPr lang="en-SG" dirty="0"/>
              <a:t>363: </a:t>
            </a:r>
            <a:r>
              <a:rPr lang="en-SG" dirty="0" err="1"/>
              <a:t>Menentukan</a:t>
            </a:r>
            <a:r>
              <a:rPr lang="en-SG" dirty="0"/>
              <a:t> </a:t>
            </a:r>
            <a:r>
              <a:rPr lang="en-SG" dirty="0" err="1"/>
              <a:t>transformasi</a:t>
            </a:r>
            <a:r>
              <a:rPr lang="en-SG" dirty="0"/>
              <a:t> </a:t>
            </a:r>
            <a:r>
              <a:rPr lang="en-SG" dirty="0" err="1"/>
              <a:t>atau</a:t>
            </a:r>
            <a:r>
              <a:rPr lang="en-SG" dirty="0"/>
              <a:t> </a:t>
            </a:r>
            <a:r>
              <a:rPr lang="en-SG" dirty="0" err="1"/>
              <a:t>perubahan</a:t>
            </a:r>
            <a:r>
              <a:rPr lang="en-SG" dirty="0"/>
              <a:t> </a:t>
            </a:r>
            <a:r>
              <a:rPr lang="en-SG" dirty="0" err="1"/>
              <a:t>skala</a:t>
            </a:r>
            <a:r>
              <a:rPr lang="en-SG" dirty="0"/>
              <a:t> </a:t>
            </a:r>
            <a:r>
              <a:rPr lang="en-SG" dirty="0" err="1"/>
              <a:t>dalam</a:t>
            </a:r>
            <a:r>
              <a:rPr lang="en-SG" dirty="0"/>
              <a:t> </a:t>
            </a:r>
            <a:r>
              <a:rPr lang="en-SG" dirty="0" err="1"/>
              <a:t>gambar</a:t>
            </a:r>
            <a:r>
              <a:rPr lang="en-SG" dirty="0"/>
              <a:t> lava, </a:t>
            </a:r>
            <a:r>
              <a:rPr lang="en-SG" dirty="0" err="1"/>
              <a:t>semakin</a:t>
            </a:r>
            <a:r>
              <a:rPr lang="en-SG" dirty="0"/>
              <a:t> </a:t>
            </a:r>
            <a:r>
              <a:rPr lang="en-SG" dirty="0" err="1"/>
              <a:t>besar</a:t>
            </a:r>
            <a:r>
              <a:rPr lang="en-SG" dirty="0"/>
              <a:t> </a:t>
            </a:r>
            <a:r>
              <a:rPr lang="en-SG" dirty="0" err="1"/>
              <a:t>angka</a:t>
            </a:r>
            <a:r>
              <a:rPr lang="en-SG" dirty="0"/>
              <a:t> </a:t>
            </a:r>
            <a:r>
              <a:rPr lang="en-SG" dirty="0" err="1"/>
              <a:t>maka</a:t>
            </a:r>
            <a:r>
              <a:rPr lang="en-SG" dirty="0"/>
              <a:t> </a:t>
            </a:r>
            <a:r>
              <a:rPr lang="en-SG" dirty="0" err="1"/>
              <a:t>semakin</a:t>
            </a:r>
            <a:r>
              <a:rPr lang="en-SG" dirty="0"/>
              <a:t> tipis </a:t>
            </a:r>
            <a:r>
              <a:rPr lang="en-SG" dirty="0" err="1"/>
              <a:t>ukuran</a:t>
            </a:r>
            <a:r>
              <a:rPr lang="en-SG" dirty="0"/>
              <a:t> lava. </a:t>
            </a:r>
          </a:p>
          <a:p>
            <a:r>
              <a:rPr lang="en-SG" dirty="0"/>
              <a:t>364: </a:t>
            </a:r>
            <a:r>
              <a:rPr lang="en-SG" dirty="0" err="1"/>
              <a:t>self.rect</a:t>
            </a:r>
            <a:r>
              <a:rPr lang="en-SG" dirty="0"/>
              <a:t> = </a:t>
            </a:r>
            <a:r>
              <a:rPr lang="en-SG" dirty="0" err="1"/>
              <a:t>self.image.get_rect</a:t>
            </a:r>
            <a:r>
              <a:rPr lang="en-SG" dirty="0"/>
              <a:t>() </a:t>
            </a:r>
          </a:p>
          <a:p>
            <a:pPr marL="114300" indent="0">
              <a:buNone/>
            </a:pPr>
            <a:r>
              <a:rPr lang="en-SG" dirty="0"/>
              <a:t>		</a:t>
            </a:r>
            <a:r>
              <a:rPr lang="en-SG" dirty="0" err="1"/>
              <a:t>self.rect.x</a:t>
            </a:r>
            <a:r>
              <a:rPr lang="en-SG" dirty="0"/>
              <a:t> = x</a:t>
            </a:r>
          </a:p>
          <a:p>
            <a:pPr marL="114300" indent="0">
              <a:buNone/>
            </a:pPr>
            <a:r>
              <a:rPr lang="en-SG" dirty="0"/>
              <a:t>		</a:t>
            </a:r>
            <a:r>
              <a:rPr lang="en-SG" dirty="0" err="1"/>
              <a:t>self.rect.y</a:t>
            </a:r>
            <a:r>
              <a:rPr lang="en-SG" dirty="0"/>
              <a:t> = y</a:t>
            </a:r>
          </a:p>
          <a:p>
            <a:r>
              <a:rPr lang="en-US" dirty="0" err="1"/>
              <a:t>Menjelaskan</a:t>
            </a:r>
            <a:r>
              <a:rPr lang="en-US" dirty="0"/>
              <a:t> </a:t>
            </a:r>
            <a:r>
              <a:rPr lang="en-US" dirty="0" err="1"/>
              <a:t>pergerakan</a:t>
            </a:r>
            <a:r>
              <a:rPr lang="en-US" dirty="0"/>
              <a:t> lava.</a:t>
            </a:r>
            <a:endParaRPr lang="en-SG" dirty="0"/>
          </a:p>
          <a:p>
            <a:endParaRPr lang="en-S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37</a:t>
            </a:fld>
            <a:endParaRPr lang="en-ID"/>
          </a:p>
        </p:txBody>
      </p:sp>
      <p:pic>
        <p:nvPicPr>
          <p:cNvPr id="6" name="Picture 5"/>
          <p:cNvPicPr/>
          <p:nvPr/>
        </p:nvPicPr>
        <p:blipFill rotWithShape="1">
          <a:blip r:embed="rId2"/>
          <a:srcRect r="26596"/>
          <a:stretch/>
        </p:blipFill>
        <p:spPr>
          <a:xfrm>
            <a:off x="711174" y="2867191"/>
            <a:ext cx="4572959" cy="2190001"/>
          </a:xfrm>
          <a:prstGeom prst="rect">
            <a:avLst/>
          </a:prstGeom>
        </p:spPr>
      </p:pic>
    </p:spTree>
    <p:extLst>
      <p:ext uri="{BB962C8B-B14F-4D97-AF65-F5344CB8AC3E}">
        <p14:creationId xmlns:p14="http://schemas.microsoft.com/office/powerpoint/2010/main" val="253886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Asset Coin</a:t>
            </a:r>
            <a:endParaRPr lang="en-SG" dirty="0"/>
          </a:p>
        </p:txBody>
      </p:sp>
      <p:sp>
        <p:nvSpPr>
          <p:cNvPr id="3" name="Text Placeholder 2"/>
          <p:cNvSpPr>
            <a:spLocks noGrp="1"/>
          </p:cNvSpPr>
          <p:nvPr>
            <p:ph type="body" idx="1"/>
          </p:nvPr>
        </p:nvSpPr>
        <p:spPr>
          <a:xfrm>
            <a:off x="838199" y="4618653"/>
            <a:ext cx="9527275" cy="1133873"/>
          </a:xfrm>
        </p:spPr>
        <p:txBody>
          <a:bodyPr/>
          <a:lstStyle/>
          <a:p>
            <a:r>
              <a:rPr lang="en-SG" dirty="0"/>
              <a:t>369- 375 </a:t>
            </a:r>
            <a:r>
              <a:rPr lang="en-SG" dirty="0" err="1"/>
              <a:t>Menentukan</a:t>
            </a:r>
            <a:r>
              <a:rPr lang="en-SG" dirty="0"/>
              <a:t> </a:t>
            </a:r>
            <a:r>
              <a:rPr lang="en-SG" dirty="0" err="1"/>
              <a:t>transformasi</a:t>
            </a:r>
            <a:r>
              <a:rPr lang="en-SG" dirty="0"/>
              <a:t> </a:t>
            </a:r>
            <a:r>
              <a:rPr lang="en-SG" dirty="0" err="1"/>
              <a:t>atau</a:t>
            </a:r>
            <a:r>
              <a:rPr lang="en-SG" dirty="0"/>
              <a:t> </a:t>
            </a:r>
            <a:r>
              <a:rPr lang="en-SG" dirty="0" err="1"/>
              <a:t>perubahan</a:t>
            </a:r>
            <a:r>
              <a:rPr lang="en-SG" dirty="0"/>
              <a:t> </a:t>
            </a:r>
            <a:r>
              <a:rPr lang="en-SG" dirty="0" err="1"/>
              <a:t>skala</a:t>
            </a:r>
            <a:r>
              <a:rPr lang="en-SG" dirty="0"/>
              <a:t> </a:t>
            </a:r>
            <a:r>
              <a:rPr lang="en-SG" dirty="0" err="1"/>
              <a:t>dalam</a:t>
            </a:r>
            <a:r>
              <a:rPr lang="en-SG" dirty="0"/>
              <a:t> </a:t>
            </a:r>
            <a:r>
              <a:rPr lang="en-SG" dirty="0" err="1"/>
              <a:t>gambar</a:t>
            </a:r>
            <a:r>
              <a:rPr lang="en-SG" dirty="0"/>
              <a:t> coin(vaccine),  </a:t>
            </a:r>
            <a:r>
              <a:rPr lang="en-SG" dirty="0" err="1"/>
              <a:t>semakin</a:t>
            </a:r>
            <a:r>
              <a:rPr lang="en-SG" dirty="0"/>
              <a:t> </a:t>
            </a:r>
            <a:r>
              <a:rPr lang="en-SG" dirty="0" err="1"/>
              <a:t>besar</a:t>
            </a:r>
            <a:r>
              <a:rPr lang="en-SG" dirty="0"/>
              <a:t> </a:t>
            </a:r>
            <a:r>
              <a:rPr lang="en-SG" dirty="0" err="1"/>
              <a:t>angka</a:t>
            </a:r>
            <a:r>
              <a:rPr lang="en-SG" dirty="0"/>
              <a:t> </a:t>
            </a:r>
            <a:r>
              <a:rPr lang="en-SG" dirty="0" err="1"/>
              <a:t>maka</a:t>
            </a:r>
            <a:r>
              <a:rPr lang="en-SG" dirty="0"/>
              <a:t> </a:t>
            </a:r>
            <a:r>
              <a:rPr lang="en-SG" dirty="0" err="1"/>
              <a:t>semakin</a:t>
            </a:r>
            <a:r>
              <a:rPr lang="en-SG" dirty="0"/>
              <a:t> tipis </a:t>
            </a:r>
            <a:r>
              <a:rPr lang="en-SG" dirty="0" err="1"/>
              <a:t>ukuran</a:t>
            </a:r>
            <a:r>
              <a:rPr lang="en-SG" dirty="0"/>
              <a:t> lava</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38</a:t>
            </a:fld>
            <a:endParaRPr lang="en-ID"/>
          </a:p>
        </p:txBody>
      </p:sp>
      <p:pic>
        <p:nvPicPr>
          <p:cNvPr id="6" name="Picture 5"/>
          <p:cNvPicPr/>
          <p:nvPr/>
        </p:nvPicPr>
        <p:blipFill rotWithShape="1">
          <a:blip r:embed="rId2"/>
          <a:srcRect r="24446"/>
          <a:stretch/>
        </p:blipFill>
        <p:spPr>
          <a:xfrm>
            <a:off x="2220528" y="2202042"/>
            <a:ext cx="6762615" cy="2210790"/>
          </a:xfrm>
          <a:prstGeom prst="rect">
            <a:avLst/>
          </a:prstGeom>
        </p:spPr>
      </p:pic>
    </p:spTree>
    <p:extLst>
      <p:ext uri="{BB962C8B-B14F-4D97-AF65-F5344CB8AC3E}">
        <p14:creationId xmlns:p14="http://schemas.microsoft.com/office/powerpoint/2010/main" val="637268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Text Placeholder 2"/>
          <p:cNvSpPr>
            <a:spLocks noGrp="1"/>
          </p:cNvSpPr>
          <p:nvPr>
            <p:ph type="body" idx="1"/>
          </p:nvPr>
        </p:nvSpPr>
        <p:spPr>
          <a:xfrm>
            <a:off x="526473" y="2057407"/>
            <a:ext cx="4996726" cy="3725136"/>
          </a:xfrm>
        </p:spPr>
        <p:txBody>
          <a:bodyPr>
            <a:normAutofit/>
          </a:bodyPr>
          <a:lstStyle/>
          <a:p>
            <a:pPr algn="just"/>
            <a:r>
              <a:rPr lang="en-SG" dirty="0"/>
              <a:t>380: Line </a:t>
            </a:r>
            <a:r>
              <a:rPr lang="en-SG" dirty="0" err="1"/>
              <a:t>ini</a:t>
            </a:r>
            <a:r>
              <a:rPr lang="en-SG" dirty="0"/>
              <a:t> </a:t>
            </a:r>
            <a:r>
              <a:rPr lang="en-SG" dirty="0" err="1"/>
              <a:t>diperlukan</a:t>
            </a:r>
            <a:r>
              <a:rPr lang="en-SG" dirty="0"/>
              <a:t> </a:t>
            </a:r>
            <a:r>
              <a:rPr lang="en-SG" dirty="0" err="1"/>
              <a:t>oleh</a:t>
            </a:r>
            <a:r>
              <a:rPr lang="en-SG" dirty="0"/>
              <a:t> </a:t>
            </a:r>
            <a:r>
              <a:rPr lang="en-SG" dirty="0" err="1"/>
              <a:t>Pygame</a:t>
            </a:r>
            <a:r>
              <a:rPr lang="en-SG" dirty="0"/>
              <a:t> – </a:t>
            </a:r>
            <a:r>
              <a:rPr lang="en-SG" dirty="0" err="1"/>
              <a:t>untuk</a:t>
            </a:r>
            <a:r>
              <a:rPr lang="en-SG" dirty="0"/>
              <a:t> </a:t>
            </a:r>
            <a:r>
              <a:rPr lang="en-SG" dirty="0" err="1"/>
              <a:t>menjalankan</a:t>
            </a:r>
            <a:r>
              <a:rPr lang="en-SG" dirty="0"/>
              <a:t> </a:t>
            </a:r>
            <a:r>
              <a:rPr lang="en-SG" dirty="0" err="1"/>
              <a:t>penginisialisasi</a:t>
            </a:r>
            <a:r>
              <a:rPr lang="en-SG" dirty="0"/>
              <a:t> </a:t>
            </a:r>
            <a:r>
              <a:rPr lang="en-SG" dirty="0" err="1"/>
              <a:t>kelas</a:t>
            </a:r>
            <a:r>
              <a:rPr lang="en-SG" dirty="0"/>
              <a:t> Sprite </a:t>
            </a:r>
            <a:r>
              <a:rPr lang="en-SG" dirty="0" err="1"/>
              <a:t>bawaan</a:t>
            </a:r>
            <a:r>
              <a:rPr lang="en-SG" dirty="0"/>
              <a:t>. </a:t>
            </a:r>
            <a:r>
              <a:rPr lang="en-SG" dirty="0" err="1"/>
              <a:t>Selanjutnya</a:t>
            </a:r>
            <a:r>
              <a:rPr lang="en-SG" dirty="0"/>
              <a:t>, </a:t>
            </a:r>
            <a:r>
              <a:rPr lang="en-SG" dirty="0" err="1"/>
              <a:t>kita</a:t>
            </a:r>
            <a:r>
              <a:rPr lang="en-SG" dirty="0"/>
              <a:t> </a:t>
            </a:r>
            <a:r>
              <a:rPr lang="en-SG" dirty="0" err="1"/>
              <a:t>mendefinisikan</a:t>
            </a:r>
            <a:r>
              <a:rPr lang="en-SG" dirty="0"/>
              <a:t> </a:t>
            </a:r>
            <a:r>
              <a:rPr lang="en-SG" dirty="0" err="1"/>
              <a:t>properti</a:t>
            </a:r>
            <a:r>
              <a:rPr lang="en-SG" dirty="0"/>
              <a:t> </a:t>
            </a:r>
            <a:r>
              <a:rPr lang="en-SG" dirty="0" err="1"/>
              <a:t>gambar</a:t>
            </a:r>
            <a:r>
              <a:rPr lang="en-SG" dirty="0"/>
              <a:t> yang </a:t>
            </a:r>
            <a:r>
              <a:rPr lang="en-SG" dirty="0" err="1"/>
              <a:t>akan</a:t>
            </a:r>
            <a:r>
              <a:rPr lang="en-SG" dirty="0"/>
              <a:t> </a:t>
            </a:r>
            <a:r>
              <a:rPr lang="en-SG" dirty="0" err="1"/>
              <a:t>digunakan</a:t>
            </a:r>
            <a:r>
              <a:rPr lang="en-SG" dirty="0"/>
              <a:t> di </a:t>
            </a:r>
            <a:r>
              <a:rPr lang="en-SG" dirty="0" err="1"/>
              <a:t>dalam</a:t>
            </a:r>
            <a:r>
              <a:rPr lang="en-SG" dirty="0"/>
              <a:t> game.</a:t>
            </a:r>
          </a:p>
          <a:p>
            <a:pPr algn="just"/>
            <a:r>
              <a:rPr lang="en-SG" dirty="0"/>
              <a:t>381: </a:t>
            </a:r>
            <a:r>
              <a:rPr lang="en-SG" dirty="0" err="1"/>
              <a:t>Bagian</a:t>
            </a:r>
            <a:r>
              <a:rPr lang="en-SG" dirty="0"/>
              <a:t> </a:t>
            </a:r>
            <a:r>
              <a:rPr lang="en-SG" dirty="0" err="1"/>
              <a:t>ini</a:t>
            </a:r>
            <a:r>
              <a:rPr lang="en-SG" dirty="0"/>
              <a:t> </a:t>
            </a:r>
            <a:r>
              <a:rPr lang="en-SG" dirty="0" err="1"/>
              <a:t>adaklah</a:t>
            </a:r>
            <a:r>
              <a:rPr lang="en-SG" dirty="0"/>
              <a:t> </a:t>
            </a:r>
            <a:r>
              <a:rPr lang="en-SG" dirty="0" err="1"/>
              <a:t>memuat</a:t>
            </a:r>
            <a:r>
              <a:rPr lang="en-SG" dirty="0"/>
              <a:t> image exit </a:t>
            </a:r>
            <a:r>
              <a:rPr lang="en-SG" dirty="0" err="1"/>
              <a:t>atau</a:t>
            </a:r>
            <a:r>
              <a:rPr lang="en-SG" dirty="0"/>
              <a:t> “exit” </a:t>
            </a:r>
            <a:r>
              <a:rPr lang="en-SG" dirty="0" err="1"/>
              <a:t>pada</a:t>
            </a:r>
            <a:r>
              <a:rPr lang="en-SG" dirty="0"/>
              <a:t> game</a:t>
            </a:r>
          </a:p>
          <a:p>
            <a:pPr algn="just"/>
            <a:endParaRPr lang="en-SG" dirty="0"/>
          </a:p>
          <a:p>
            <a:pPr algn="just"/>
            <a:endParaRPr lang="en-SG" dirty="0"/>
          </a:p>
        </p:txBody>
      </p:sp>
      <p:sp>
        <p:nvSpPr>
          <p:cNvPr id="4" name="Text Placeholder 3"/>
          <p:cNvSpPr>
            <a:spLocks noGrp="1"/>
          </p:cNvSpPr>
          <p:nvPr>
            <p:ph type="body" idx="2"/>
          </p:nvPr>
        </p:nvSpPr>
        <p:spPr>
          <a:xfrm>
            <a:off x="5969577" y="1947571"/>
            <a:ext cx="4405746" cy="3725135"/>
          </a:xfrm>
        </p:spPr>
        <p:txBody>
          <a:bodyPr/>
          <a:lstStyle/>
          <a:p>
            <a:endParaRPr lang="en-S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39</a:t>
            </a:fld>
            <a:endParaRPr lang="en-ID"/>
          </a:p>
        </p:txBody>
      </p:sp>
      <p:pic>
        <p:nvPicPr>
          <p:cNvPr id="9" name="Picture 8"/>
          <p:cNvPicPr/>
          <p:nvPr/>
        </p:nvPicPr>
        <p:blipFill rotWithShape="1">
          <a:blip r:embed="rId2"/>
          <a:srcRect r="20579"/>
          <a:stretch/>
        </p:blipFill>
        <p:spPr>
          <a:xfrm>
            <a:off x="5636871" y="2757203"/>
            <a:ext cx="5074672" cy="1833457"/>
          </a:xfrm>
          <a:prstGeom prst="rect">
            <a:avLst/>
          </a:prstGeom>
        </p:spPr>
      </p:pic>
    </p:spTree>
    <p:extLst>
      <p:ext uri="{BB962C8B-B14F-4D97-AF65-F5344CB8AC3E}">
        <p14:creationId xmlns:p14="http://schemas.microsoft.com/office/powerpoint/2010/main" val="739993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SG" dirty="0"/>
              <a:t>Gambaran </a:t>
            </a:r>
            <a:r>
              <a:rPr lang="en-SG" dirty="0" err="1"/>
              <a:t>Umum</a:t>
            </a:r>
            <a:r>
              <a:rPr lang="en-SG" dirty="0"/>
              <a:t> </a:t>
            </a:r>
            <a:r>
              <a:rPr lang="en-SG" dirty="0" err="1"/>
              <a:t>Proyek</a:t>
            </a:r>
            <a:endParaRPr lang="en-SG" dirty="0"/>
          </a:p>
        </p:txBody>
      </p:sp>
      <p:sp>
        <p:nvSpPr>
          <p:cNvPr id="6" name="Text Placeholder 5">
            <a:extLst>
              <a:ext uri="{FF2B5EF4-FFF2-40B4-BE49-F238E27FC236}">
                <a16:creationId xmlns:a16="http://schemas.microsoft.com/office/drawing/2014/main" id="{63FB9CCA-4438-45F5-9851-DD6D256ED296}"/>
              </a:ext>
            </a:extLst>
          </p:cNvPr>
          <p:cNvSpPr>
            <a:spLocks noGrp="1"/>
          </p:cNvSpPr>
          <p:nvPr>
            <p:ph type="body" idx="1"/>
          </p:nvPr>
        </p:nvSpPr>
        <p:spPr>
          <a:xfrm>
            <a:off x="1485169" y="2606947"/>
            <a:ext cx="3369929" cy="2037775"/>
          </a:xfrm>
        </p:spPr>
        <p:txBody>
          <a:bodyPr/>
          <a:lstStyle/>
          <a:p>
            <a:pPr marL="114300" indent="0" algn="ctr">
              <a:buNone/>
            </a:pPr>
            <a:r>
              <a:rPr lang="en-US" dirty="0" err="1"/>
              <a:t>Saat</a:t>
            </a:r>
            <a:r>
              <a:rPr lang="en-US" dirty="0"/>
              <a:t> </a:t>
            </a:r>
            <a:r>
              <a:rPr lang="en-US" dirty="0" err="1"/>
              <a:t>ini</a:t>
            </a:r>
            <a:r>
              <a:rPr lang="en-US" dirty="0"/>
              <a:t> </a:t>
            </a:r>
            <a:r>
              <a:rPr lang="en-US" dirty="0" err="1"/>
              <a:t>manusia</a:t>
            </a:r>
            <a:r>
              <a:rPr lang="en-US" dirty="0"/>
              <a:t> </a:t>
            </a:r>
            <a:r>
              <a:rPr lang="en-US" dirty="0" err="1"/>
              <a:t>dihadapkan</a:t>
            </a:r>
            <a:r>
              <a:rPr lang="en-US" dirty="0"/>
              <a:t> </a:t>
            </a:r>
            <a:r>
              <a:rPr lang="en-US" dirty="0" err="1"/>
              <a:t>untuk</a:t>
            </a:r>
            <a:r>
              <a:rPr lang="en-US" dirty="0"/>
              <a:t> </a:t>
            </a:r>
            <a:r>
              <a:rPr lang="en-US" dirty="0" err="1"/>
              <a:t>tetap</a:t>
            </a:r>
            <a:r>
              <a:rPr lang="en-US" dirty="0"/>
              <a:t> </a:t>
            </a:r>
            <a:r>
              <a:rPr lang="en-US" dirty="0" err="1"/>
              <a:t>berjuang</a:t>
            </a:r>
            <a:r>
              <a:rPr lang="en-US" dirty="0"/>
              <a:t> dan juga </a:t>
            </a:r>
            <a:r>
              <a:rPr lang="en-US" dirty="0" err="1"/>
              <a:t>tetap</a:t>
            </a:r>
            <a:r>
              <a:rPr lang="en-US" dirty="0"/>
              <a:t> </a:t>
            </a:r>
            <a:r>
              <a:rPr lang="en-US" dirty="0" err="1"/>
              <a:t>menjalani</a:t>
            </a:r>
            <a:r>
              <a:rPr lang="en-US" dirty="0"/>
              <a:t> </a:t>
            </a:r>
            <a:r>
              <a:rPr lang="en-US" dirty="0" err="1"/>
              <a:t>kehidupan</a:t>
            </a:r>
            <a:r>
              <a:rPr lang="en-US" dirty="0"/>
              <a:t> </a:t>
            </a:r>
            <a:endParaRPr lang="id-ID"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4</a:t>
            </a:fld>
            <a:endParaRPr lang="en-ID"/>
          </a:p>
        </p:txBody>
      </p:sp>
      <p:pic>
        <p:nvPicPr>
          <p:cNvPr id="8" name="Picture 7"/>
          <p:cNvPicPr>
            <a:picLocks noChangeAspect="1"/>
          </p:cNvPicPr>
          <p:nvPr/>
        </p:nvPicPr>
        <p:blipFill rotWithShape="1">
          <a:blip r:embed="rId2"/>
          <a:srcRect l="8112" t="35790" r="66099" b="52608"/>
          <a:stretch/>
        </p:blipFill>
        <p:spPr>
          <a:xfrm>
            <a:off x="1835856" y="2099023"/>
            <a:ext cx="2668556" cy="671804"/>
          </a:xfrm>
          <a:prstGeom prst="rect">
            <a:avLst/>
          </a:prstGeom>
        </p:spPr>
      </p:pic>
      <p:pic>
        <p:nvPicPr>
          <p:cNvPr id="9" name="Picture 8">
            <a:extLst>
              <a:ext uri="{FF2B5EF4-FFF2-40B4-BE49-F238E27FC236}">
                <a16:creationId xmlns:a16="http://schemas.microsoft.com/office/drawing/2014/main" id="{11E04A68-7137-4585-888B-E7EAE878C41E}"/>
              </a:ext>
            </a:extLst>
          </p:cNvPr>
          <p:cNvPicPr>
            <a:picLocks noChangeAspect="1"/>
          </p:cNvPicPr>
          <p:nvPr/>
        </p:nvPicPr>
        <p:blipFill rotWithShape="1">
          <a:blip r:embed="rId2"/>
          <a:srcRect l="8564" t="67373" r="66278" b="21025"/>
          <a:stretch/>
        </p:blipFill>
        <p:spPr>
          <a:xfrm>
            <a:off x="1813999" y="4455183"/>
            <a:ext cx="2603242" cy="671804"/>
          </a:xfrm>
          <a:prstGeom prst="rect">
            <a:avLst/>
          </a:prstGeom>
        </p:spPr>
      </p:pic>
      <p:pic>
        <p:nvPicPr>
          <p:cNvPr id="10" name="Picture 9">
            <a:extLst>
              <a:ext uri="{FF2B5EF4-FFF2-40B4-BE49-F238E27FC236}">
                <a16:creationId xmlns:a16="http://schemas.microsoft.com/office/drawing/2014/main" id="{A8414DC9-D648-4143-A29B-26EBA96D3430}"/>
              </a:ext>
            </a:extLst>
          </p:cNvPr>
          <p:cNvPicPr>
            <a:picLocks noChangeAspect="1"/>
          </p:cNvPicPr>
          <p:nvPr/>
        </p:nvPicPr>
        <p:blipFill rotWithShape="1">
          <a:blip r:embed="rId2"/>
          <a:srcRect l="70512" t="33706" r="4330" b="54692"/>
          <a:stretch/>
        </p:blipFill>
        <p:spPr>
          <a:xfrm>
            <a:off x="7254092" y="2078475"/>
            <a:ext cx="2603242" cy="671804"/>
          </a:xfrm>
          <a:prstGeom prst="rect">
            <a:avLst/>
          </a:prstGeom>
        </p:spPr>
      </p:pic>
      <p:pic>
        <p:nvPicPr>
          <p:cNvPr id="11" name="Picture 10">
            <a:extLst>
              <a:ext uri="{FF2B5EF4-FFF2-40B4-BE49-F238E27FC236}">
                <a16:creationId xmlns:a16="http://schemas.microsoft.com/office/drawing/2014/main" id="{AA86C298-C257-4F90-85E5-10F69F9C7D9D}"/>
              </a:ext>
            </a:extLst>
          </p:cNvPr>
          <p:cNvPicPr>
            <a:picLocks noChangeAspect="1"/>
          </p:cNvPicPr>
          <p:nvPr/>
        </p:nvPicPr>
        <p:blipFill rotWithShape="1">
          <a:blip r:embed="rId2"/>
          <a:srcRect l="71252" t="67665" r="2959" b="22183"/>
          <a:stretch/>
        </p:blipFill>
        <p:spPr>
          <a:xfrm>
            <a:off x="7254092" y="4497171"/>
            <a:ext cx="2668556" cy="587828"/>
          </a:xfrm>
          <a:prstGeom prst="rect">
            <a:avLst/>
          </a:prstGeom>
        </p:spPr>
      </p:pic>
      <p:sp>
        <p:nvSpPr>
          <p:cNvPr id="13" name="Text Placeholder 5">
            <a:extLst>
              <a:ext uri="{FF2B5EF4-FFF2-40B4-BE49-F238E27FC236}">
                <a16:creationId xmlns:a16="http://schemas.microsoft.com/office/drawing/2014/main" id="{B8698DB4-FB65-49CE-9083-3540C72FED79}"/>
              </a:ext>
            </a:extLst>
          </p:cNvPr>
          <p:cNvSpPr txBox="1">
            <a:spLocks/>
          </p:cNvSpPr>
          <p:nvPr/>
        </p:nvSpPr>
        <p:spPr>
          <a:xfrm>
            <a:off x="1485168" y="5079481"/>
            <a:ext cx="3369929" cy="20377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40000"/>
              </a:lnSpc>
              <a:spcBef>
                <a:spcPts val="1000"/>
              </a:spcBef>
              <a:spcAft>
                <a:spcPts val="0"/>
              </a:spcAft>
              <a:buClr>
                <a:schemeClr val="accent1"/>
              </a:buClr>
              <a:buSzPts val="1800"/>
              <a:buFont typeface="Arial"/>
              <a:buChar char="•"/>
              <a:defRPr sz="1800" b="0" i="0" u="none" strike="noStrike" cap="none">
                <a:solidFill>
                  <a:schemeClr val="accent1"/>
                </a:solidFill>
                <a:latin typeface="Open Sans"/>
                <a:ea typeface="Open Sans"/>
                <a:cs typeface="Open Sans"/>
                <a:sym typeface="Open Sans"/>
              </a:defRPr>
            </a:lvl1pPr>
            <a:lvl2pPr marL="914400" marR="0" lvl="1" indent="-342900" algn="l" rtl="0">
              <a:lnSpc>
                <a:spcPct val="140000"/>
              </a:lnSpc>
              <a:spcBef>
                <a:spcPts val="500"/>
              </a:spcBef>
              <a:spcAft>
                <a:spcPts val="0"/>
              </a:spcAft>
              <a:buClr>
                <a:schemeClr val="accent1"/>
              </a:buClr>
              <a:buSzPts val="1800"/>
              <a:buFont typeface="Arial"/>
              <a:buChar char="•"/>
              <a:defRPr sz="1600" b="0" i="0" u="none" strike="noStrike" cap="none">
                <a:solidFill>
                  <a:schemeClr val="accent1"/>
                </a:solidFill>
                <a:latin typeface="Open Sans"/>
                <a:ea typeface="Open Sans"/>
                <a:cs typeface="Open Sans"/>
                <a:sym typeface="Open Sans"/>
              </a:defRPr>
            </a:lvl2pPr>
            <a:lvl3pPr marL="1371600" marR="0" lvl="2" indent="-342900" algn="l" rtl="0">
              <a:lnSpc>
                <a:spcPct val="140000"/>
              </a:lnSpc>
              <a:spcBef>
                <a:spcPts val="50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3pPr>
            <a:lvl4pPr marL="1828800" marR="0" lvl="3"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4pPr>
            <a:lvl5pPr marL="2286000" marR="0" lvl="4"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114300" indent="0" algn="ctr">
              <a:buFont typeface="Arial"/>
              <a:buNone/>
            </a:pPr>
            <a:r>
              <a:rPr lang="en-US" dirty="0"/>
              <a:t>Kita </a:t>
            </a:r>
            <a:r>
              <a:rPr lang="en-US" dirty="0" err="1"/>
              <a:t>hidup</a:t>
            </a:r>
            <a:r>
              <a:rPr lang="en-US" dirty="0"/>
              <a:t> </a:t>
            </a:r>
            <a:r>
              <a:rPr lang="en-US" dirty="0" err="1"/>
              <a:t>beriringan</a:t>
            </a:r>
            <a:r>
              <a:rPr lang="en-US" dirty="0"/>
              <a:t> </a:t>
            </a:r>
            <a:r>
              <a:rPr lang="en-US" dirty="0" err="1"/>
              <a:t>dengan</a:t>
            </a:r>
            <a:r>
              <a:rPr lang="en-US" dirty="0"/>
              <a:t> protocol </a:t>
            </a:r>
            <a:r>
              <a:rPr lang="en-US" dirty="0" err="1"/>
              <a:t>kesehatan</a:t>
            </a:r>
            <a:endParaRPr lang="id-ID" dirty="0"/>
          </a:p>
        </p:txBody>
      </p:sp>
      <p:sp>
        <p:nvSpPr>
          <p:cNvPr id="14" name="Text Placeholder 5">
            <a:extLst>
              <a:ext uri="{FF2B5EF4-FFF2-40B4-BE49-F238E27FC236}">
                <a16:creationId xmlns:a16="http://schemas.microsoft.com/office/drawing/2014/main" id="{40A4C5BC-4258-4505-BCAE-C2BA92FB5E92}"/>
              </a:ext>
            </a:extLst>
          </p:cNvPr>
          <p:cNvSpPr txBox="1">
            <a:spLocks/>
          </p:cNvSpPr>
          <p:nvPr/>
        </p:nvSpPr>
        <p:spPr>
          <a:xfrm>
            <a:off x="6735913" y="2606947"/>
            <a:ext cx="3369929" cy="20377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40000"/>
              </a:lnSpc>
              <a:spcBef>
                <a:spcPts val="1000"/>
              </a:spcBef>
              <a:spcAft>
                <a:spcPts val="0"/>
              </a:spcAft>
              <a:buClr>
                <a:schemeClr val="accent1"/>
              </a:buClr>
              <a:buSzPts val="1800"/>
              <a:buFont typeface="Arial"/>
              <a:buChar char="•"/>
              <a:defRPr sz="1800" b="0" i="0" u="none" strike="noStrike" cap="none">
                <a:solidFill>
                  <a:schemeClr val="accent1"/>
                </a:solidFill>
                <a:latin typeface="Open Sans"/>
                <a:ea typeface="Open Sans"/>
                <a:cs typeface="Open Sans"/>
                <a:sym typeface="Open Sans"/>
              </a:defRPr>
            </a:lvl1pPr>
            <a:lvl2pPr marL="914400" marR="0" lvl="1" indent="-342900" algn="l" rtl="0">
              <a:lnSpc>
                <a:spcPct val="140000"/>
              </a:lnSpc>
              <a:spcBef>
                <a:spcPts val="500"/>
              </a:spcBef>
              <a:spcAft>
                <a:spcPts val="0"/>
              </a:spcAft>
              <a:buClr>
                <a:schemeClr val="accent1"/>
              </a:buClr>
              <a:buSzPts val="1800"/>
              <a:buFont typeface="Arial"/>
              <a:buChar char="•"/>
              <a:defRPr sz="1600" b="0" i="0" u="none" strike="noStrike" cap="none">
                <a:solidFill>
                  <a:schemeClr val="accent1"/>
                </a:solidFill>
                <a:latin typeface="Open Sans"/>
                <a:ea typeface="Open Sans"/>
                <a:cs typeface="Open Sans"/>
                <a:sym typeface="Open Sans"/>
              </a:defRPr>
            </a:lvl2pPr>
            <a:lvl3pPr marL="1371600" marR="0" lvl="2" indent="-342900" algn="l" rtl="0">
              <a:lnSpc>
                <a:spcPct val="140000"/>
              </a:lnSpc>
              <a:spcBef>
                <a:spcPts val="50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3pPr>
            <a:lvl4pPr marL="1828800" marR="0" lvl="3"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4pPr>
            <a:lvl5pPr marL="2286000" marR="0" lvl="4"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114300" indent="0" algn="ctr">
              <a:buFont typeface="Arial"/>
              <a:buNone/>
            </a:pPr>
            <a:r>
              <a:rPr lang="en-US" dirty="0"/>
              <a:t>Kita </a:t>
            </a:r>
            <a:r>
              <a:rPr lang="en-US" dirty="0" err="1"/>
              <a:t>harus</a:t>
            </a:r>
            <a:r>
              <a:rPr lang="en-US" dirty="0"/>
              <a:t> </a:t>
            </a:r>
            <a:r>
              <a:rPr lang="en-US" dirty="0" err="1"/>
              <a:t>bertahan</a:t>
            </a:r>
            <a:r>
              <a:rPr lang="en-US" dirty="0"/>
              <a:t> dan </a:t>
            </a:r>
            <a:r>
              <a:rPr lang="en-US" dirty="0" err="1"/>
              <a:t>menjalani</a:t>
            </a:r>
            <a:r>
              <a:rPr lang="en-US" dirty="0"/>
              <a:t> </a:t>
            </a:r>
            <a:r>
              <a:rPr lang="en-US" dirty="0" err="1"/>
              <a:t>kehidupan</a:t>
            </a:r>
            <a:r>
              <a:rPr lang="en-US" dirty="0"/>
              <a:t> </a:t>
            </a:r>
            <a:r>
              <a:rPr lang="en-US" dirty="0" err="1"/>
              <a:t>dengan</a:t>
            </a:r>
            <a:r>
              <a:rPr lang="en-US" dirty="0"/>
              <a:t> </a:t>
            </a:r>
            <a:r>
              <a:rPr lang="en-US" dirty="0" err="1"/>
              <a:t>baik</a:t>
            </a:r>
            <a:endParaRPr lang="id-ID" dirty="0"/>
          </a:p>
        </p:txBody>
      </p:sp>
      <p:sp>
        <p:nvSpPr>
          <p:cNvPr id="15" name="Text Placeholder 5">
            <a:extLst>
              <a:ext uri="{FF2B5EF4-FFF2-40B4-BE49-F238E27FC236}">
                <a16:creationId xmlns:a16="http://schemas.microsoft.com/office/drawing/2014/main" id="{B2ACB8B4-531D-4A5D-8B59-55BA2E18DE03}"/>
              </a:ext>
            </a:extLst>
          </p:cNvPr>
          <p:cNvSpPr txBox="1">
            <a:spLocks/>
          </p:cNvSpPr>
          <p:nvPr/>
        </p:nvSpPr>
        <p:spPr>
          <a:xfrm>
            <a:off x="6735913" y="5031154"/>
            <a:ext cx="3369929" cy="20377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40000"/>
              </a:lnSpc>
              <a:spcBef>
                <a:spcPts val="1000"/>
              </a:spcBef>
              <a:spcAft>
                <a:spcPts val="0"/>
              </a:spcAft>
              <a:buClr>
                <a:schemeClr val="accent1"/>
              </a:buClr>
              <a:buSzPts val="1800"/>
              <a:buFont typeface="Arial"/>
              <a:buChar char="•"/>
              <a:defRPr sz="1800" b="0" i="0" u="none" strike="noStrike" cap="none">
                <a:solidFill>
                  <a:schemeClr val="accent1"/>
                </a:solidFill>
                <a:latin typeface="Open Sans"/>
                <a:ea typeface="Open Sans"/>
                <a:cs typeface="Open Sans"/>
                <a:sym typeface="Open Sans"/>
              </a:defRPr>
            </a:lvl1pPr>
            <a:lvl2pPr marL="914400" marR="0" lvl="1" indent="-342900" algn="l" rtl="0">
              <a:lnSpc>
                <a:spcPct val="140000"/>
              </a:lnSpc>
              <a:spcBef>
                <a:spcPts val="500"/>
              </a:spcBef>
              <a:spcAft>
                <a:spcPts val="0"/>
              </a:spcAft>
              <a:buClr>
                <a:schemeClr val="accent1"/>
              </a:buClr>
              <a:buSzPts val="1800"/>
              <a:buFont typeface="Arial"/>
              <a:buChar char="•"/>
              <a:defRPr sz="1600" b="0" i="0" u="none" strike="noStrike" cap="none">
                <a:solidFill>
                  <a:schemeClr val="accent1"/>
                </a:solidFill>
                <a:latin typeface="Open Sans"/>
                <a:ea typeface="Open Sans"/>
                <a:cs typeface="Open Sans"/>
                <a:sym typeface="Open Sans"/>
              </a:defRPr>
            </a:lvl2pPr>
            <a:lvl3pPr marL="1371600" marR="0" lvl="2" indent="-342900" algn="l" rtl="0">
              <a:lnSpc>
                <a:spcPct val="140000"/>
              </a:lnSpc>
              <a:spcBef>
                <a:spcPts val="500"/>
              </a:spcBef>
              <a:spcAft>
                <a:spcPts val="0"/>
              </a:spcAft>
              <a:buClr>
                <a:schemeClr val="accent1"/>
              </a:buClr>
              <a:buSzPts val="1800"/>
              <a:buFont typeface="Arial"/>
              <a:buChar char="•"/>
              <a:defRPr sz="1400" b="0" i="0" u="none" strike="noStrike" cap="none">
                <a:solidFill>
                  <a:schemeClr val="accent1"/>
                </a:solidFill>
                <a:latin typeface="Open Sans"/>
                <a:ea typeface="Open Sans"/>
                <a:cs typeface="Open Sans"/>
                <a:sym typeface="Open Sans"/>
              </a:defRPr>
            </a:lvl3pPr>
            <a:lvl4pPr marL="1828800" marR="0" lvl="3"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4pPr>
            <a:lvl5pPr marL="2286000" marR="0" lvl="4" indent="-342900" algn="l" rtl="0">
              <a:lnSpc>
                <a:spcPct val="140000"/>
              </a:lnSpc>
              <a:spcBef>
                <a:spcPts val="500"/>
              </a:spcBef>
              <a:spcAft>
                <a:spcPts val="0"/>
              </a:spcAft>
              <a:buClr>
                <a:schemeClr val="accent1"/>
              </a:buClr>
              <a:buSzPts val="1800"/>
              <a:buFont typeface="Arial"/>
              <a:buChar char="•"/>
              <a:defRPr sz="1200" b="0" i="0" u="none" strike="noStrike" cap="none">
                <a:solidFill>
                  <a:schemeClr val="accent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114300" indent="0" algn="ctr">
              <a:buFont typeface="Arial"/>
              <a:buNone/>
            </a:pPr>
            <a:r>
              <a:rPr lang="en-US" dirty="0" err="1"/>
              <a:t>Permasalah</a:t>
            </a:r>
            <a:r>
              <a:rPr lang="en-US" dirty="0"/>
              <a:t> </a:t>
            </a:r>
            <a:r>
              <a:rPr lang="en-US" dirty="0" err="1"/>
              <a:t>ini</a:t>
            </a:r>
            <a:r>
              <a:rPr lang="en-US" dirty="0"/>
              <a:t> </a:t>
            </a:r>
            <a:r>
              <a:rPr lang="en-US" dirty="0" err="1"/>
              <a:t>menjadi</a:t>
            </a:r>
            <a:r>
              <a:rPr lang="en-US" dirty="0"/>
              <a:t> </a:t>
            </a:r>
            <a:r>
              <a:rPr lang="en-US" dirty="0" err="1"/>
              <a:t>isu</a:t>
            </a:r>
            <a:r>
              <a:rPr lang="en-US" dirty="0"/>
              <a:t> </a:t>
            </a:r>
            <a:r>
              <a:rPr lang="en-US" dirty="0" err="1"/>
              <a:t>terbesar</a:t>
            </a:r>
            <a:r>
              <a:rPr lang="en-US" dirty="0"/>
              <a:t> </a:t>
            </a:r>
            <a:r>
              <a:rPr lang="en-US" dirty="0" err="1"/>
              <a:t>dari</a:t>
            </a:r>
            <a:r>
              <a:rPr lang="en-US" dirty="0"/>
              <a:t> 1 </a:t>
            </a:r>
            <a:r>
              <a:rPr lang="en-US" dirty="0" err="1"/>
              <a:t>abad</a:t>
            </a:r>
            <a:r>
              <a:rPr lang="en-US" dirty="0"/>
              <a:t> </a:t>
            </a:r>
            <a:r>
              <a:rPr lang="en-US" dirty="0" err="1"/>
              <a:t>terakhir</a:t>
            </a:r>
            <a:endParaRPr lang="id-ID" dirty="0"/>
          </a:p>
        </p:txBody>
      </p:sp>
    </p:spTree>
    <p:extLst>
      <p:ext uri="{BB962C8B-B14F-4D97-AF65-F5344CB8AC3E}">
        <p14:creationId xmlns:p14="http://schemas.microsoft.com/office/powerpoint/2010/main" val="359144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40</a:t>
            </a:fld>
            <a:endParaRPr lang="en-ID"/>
          </a:p>
        </p:txBody>
      </p:sp>
      <p:sp>
        <p:nvSpPr>
          <p:cNvPr id="3" name="Text Placeholder 2"/>
          <p:cNvSpPr>
            <a:spLocks noGrp="1"/>
          </p:cNvSpPr>
          <p:nvPr>
            <p:ph type="body" idx="4294967295"/>
          </p:nvPr>
        </p:nvSpPr>
        <p:spPr>
          <a:xfrm>
            <a:off x="923731" y="3088724"/>
            <a:ext cx="9526588" cy="2767012"/>
          </a:xfrm>
        </p:spPr>
        <p:txBody>
          <a:bodyPr>
            <a:noAutofit/>
          </a:bodyPr>
          <a:lstStyle/>
          <a:p>
            <a:pPr algn="just"/>
            <a:r>
              <a:rPr lang="en-SG" sz="1600" dirty="0"/>
              <a:t>382: </a:t>
            </a:r>
            <a:r>
              <a:rPr lang="en-SG" sz="1600" dirty="0" err="1"/>
              <a:t>Adalah</a:t>
            </a:r>
            <a:r>
              <a:rPr lang="en-SG" sz="1600" dirty="0"/>
              <a:t> </a:t>
            </a:r>
            <a:r>
              <a:rPr lang="en-SG" sz="1600" dirty="0" err="1"/>
              <a:t>kegiatan</a:t>
            </a:r>
            <a:r>
              <a:rPr lang="en-SG" sz="1600" dirty="0"/>
              <a:t> </a:t>
            </a:r>
            <a:r>
              <a:rPr lang="en-SG" sz="1600" dirty="0" err="1"/>
              <a:t>mengubah</a:t>
            </a:r>
            <a:r>
              <a:rPr lang="en-SG" sz="1600" dirty="0"/>
              <a:t>. scale </a:t>
            </a:r>
            <a:r>
              <a:rPr lang="en-SG" sz="1600" dirty="0" err="1"/>
              <a:t>melakukan</a:t>
            </a:r>
            <a:r>
              <a:rPr lang="en-SG" sz="1600" dirty="0"/>
              <a:t> </a:t>
            </a:r>
            <a:r>
              <a:rPr lang="en-SG" sz="1600" dirty="0" err="1"/>
              <a:t>penskalaan</a:t>
            </a:r>
            <a:r>
              <a:rPr lang="en-SG" sz="1600" dirty="0"/>
              <a:t> </a:t>
            </a:r>
            <a:r>
              <a:rPr lang="en-SG" sz="1600" dirty="0" err="1"/>
              <a:t>cepat</a:t>
            </a:r>
            <a:r>
              <a:rPr lang="en-SG" sz="1600" dirty="0"/>
              <a:t> </a:t>
            </a:r>
            <a:r>
              <a:rPr lang="en-SG" sz="1600" dirty="0" err="1"/>
              <a:t>dengan</a:t>
            </a:r>
            <a:r>
              <a:rPr lang="en-SG" sz="1600" dirty="0"/>
              <a:t> </a:t>
            </a:r>
            <a:r>
              <a:rPr lang="en-SG" sz="1600" dirty="0" err="1"/>
              <a:t>piksel</a:t>
            </a:r>
            <a:r>
              <a:rPr lang="en-SG" sz="1600" dirty="0"/>
              <a:t> </a:t>
            </a:r>
            <a:r>
              <a:rPr lang="en-SG" sz="1600" dirty="0" err="1"/>
              <a:t>terdekat</a:t>
            </a:r>
            <a:r>
              <a:rPr lang="en-SG" sz="1600" dirty="0"/>
              <a:t>, </a:t>
            </a:r>
            <a:r>
              <a:rPr lang="en-SG" sz="1600" dirty="0" err="1"/>
              <a:t>pygame</a:t>
            </a:r>
            <a:r>
              <a:rPr lang="en-SG" sz="1600" dirty="0"/>
              <a:t>. </a:t>
            </a:r>
            <a:r>
              <a:rPr lang="en-SG" sz="1600" dirty="0" err="1"/>
              <a:t>mengubah</a:t>
            </a:r>
            <a:r>
              <a:rPr lang="en-SG" sz="1600" dirty="0"/>
              <a:t>. </a:t>
            </a:r>
            <a:r>
              <a:rPr lang="en-SG" sz="1600" dirty="0" err="1"/>
              <a:t>smoothscale</a:t>
            </a:r>
            <a:r>
              <a:rPr lang="en-SG" sz="1600" dirty="0"/>
              <a:t> </a:t>
            </a:r>
            <a:r>
              <a:rPr lang="en-SG" sz="1600" dirty="0" err="1"/>
              <a:t>menskalakan</a:t>
            </a:r>
            <a:r>
              <a:rPr lang="en-SG" sz="1600" dirty="0"/>
              <a:t> </a:t>
            </a:r>
            <a:r>
              <a:rPr lang="en-SG" sz="1600" dirty="0" err="1"/>
              <a:t>permukaan</a:t>
            </a:r>
            <a:r>
              <a:rPr lang="en-SG" sz="1600" dirty="0"/>
              <a:t> </a:t>
            </a:r>
            <a:r>
              <a:rPr lang="en-SG" sz="1600" dirty="0" err="1"/>
              <a:t>dengan</a:t>
            </a:r>
            <a:r>
              <a:rPr lang="en-SG" sz="1600" dirty="0"/>
              <a:t> </a:t>
            </a:r>
            <a:r>
              <a:rPr lang="en-SG" sz="1600" dirty="0" err="1"/>
              <a:t>mulus</a:t>
            </a:r>
            <a:r>
              <a:rPr lang="en-SG" sz="1600" dirty="0"/>
              <a:t> </a:t>
            </a:r>
            <a:r>
              <a:rPr lang="en-SG" sz="1600" dirty="0" err="1"/>
              <a:t>ke</a:t>
            </a:r>
            <a:r>
              <a:rPr lang="en-SG" sz="1600" dirty="0"/>
              <a:t> </a:t>
            </a:r>
            <a:r>
              <a:rPr lang="en-SG" sz="1600" dirty="0" err="1"/>
              <a:t>berbagai</a:t>
            </a:r>
            <a:r>
              <a:rPr lang="en-SG" sz="1600" dirty="0"/>
              <a:t> </a:t>
            </a:r>
            <a:r>
              <a:rPr lang="en-SG" sz="1600" dirty="0" err="1"/>
              <a:t>ukuran</a:t>
            </a:r>
            <a:r>
              <a:rPr lang="en-SG" sz="1600" dirty="0"/>
              <a:t> </a:t>
            </a:r>
            <a:r>
              <a:rPr lang="en-SG" sz="1600" dirty="0" err="1"/>
              <a:t>dengan</a:t>
            </a:r>
            <a:r>
              <a:rPr lang="en-SG" sz="1600" dirty="0"/>
              <a:t> </a:t>
            </a:r>
            <a:r>
              <a:rPr lang="en-SG" sz="1600" dirty="0" err="1"/>
              <a:t>interpolasi</a:t>
            </a:r>
            <a:r>
              <a:rPr lang="en-SG" sz="1600" dirty="0"/>
              <a:t> </a:t>
            </a:r>
            <a:r>
              <a:rPr lang="en-SG" sz="1600" dirty="0" err="1"/>
              <a:t>piksel</a:t>
            </a:r>
            <a:r>
              <a:rPr lang="en-SG" sz="1600" dirty="0"/>
              <a:t>(</a:t>
            </a:r>
            <a:r>
              <a:rPr lang="en-SG" sz="1600" dirty="0" err="1"/>
              <a:t>jangkauan</a:t>
            </a:r>
            <a:r>
              <a:rPr lang="en-SG" sz="1600" dirty="0"/>
              <a:t>) </a:t>
            </a:r>
            <a:r>
              <a:rPr lang="en-SG" sz="1600" dirty="0" err="1"/>
              <a:t>pokoknya</a:t>
            </a:r>
            <a:r>
              <a:rPr lang="en-SG" sz="1600" dirty="0"/>
              <a:t> </a:t>
            </a:r>
            <a:r>
              <a:rPr lang="en-SG" sz="1600" dirty="0" err="1"/>
              <a:t>inget</a:t>
            </a:r>
            <a:r>
              <a:rPr lang="en-SG" sz="1600" dirty="0"/>
              <a:t> </a:t>
            </a:r>
            <a:r>
              <a:rPr lang="en-SG" sz="1600" dirty="0" err="1"/>
              <a:t>konsep</a:t>
            </a:r>
            <a:r>
              <a:rPr lang="en-SG" sz="1600" dirty="0"/>
              <a:t> .</a:t>
            </a:r>
          </a:p>
          <a:p>
            <a:pPr algn="just"/>
            <a:r>
              <a:rPr lang="en-SG" sz="1600" dirty="0"/>
              <a:t>383-385: di mana </a:t>
            </a:r>
            <a:r>
              <a:rPr lang="en-SG" sz="1600" dirty="0" err="1"/>
              <a:t>persegi</a:t>
            </a:r>
            <a:r>
              <a:rPr lang="en-SG" sz="1600" dirty="0"/>
              <a:t> </a:t>
            </a:r>
            <a:r>
              <a:rPr lang="en-SG" sz="1600" dirty="0" err="1"/>
              <a:t>panjang</a:t>
            </a:r>
            <a:r>
              <a:rPr lang="en-SG" sz="1600" dirty="0"/>
              <a:t> yang </a:t>
            </a:r>
            <a:r>
              <a:rPr lang="en-SG" sz="1600" dirty="0" err="1"/>
              <a:t>berisi</a:t>
            </a:r>
            <a:r>
              <a:rPr lang="en-SG" sz="1600" dirty="0"/>
              <a:t> sprite </a:t>
            </a:r>
            <a:r>
              <a:rPr lang="en-SG" sz="1600" dirty="0" err="1"/>
              <a:t>dipindahkan</a:t>
            </a:r>
            <a:r>
              <a:rPr lang="en-SG" sz="1600" dirty="0"/>
              <a:t> </a:t>
            </a:r>
            <a:r>
              <a:rPr lang="en-SG" sz="1600" dirty="0" err="1"/>
              <a:t>ke</a:t>
            </a:r>
            <a:r>
              <a:rPr lang="en-SG" sz="1600" dirty="0"/>
              <a:t> </a:t>
            </a:r>
            <a:r>
              <a:rPr lang="en-SG" sz="1600" dirty="0" err="1"/>
              <a:t>lokasi</a:t>
            </a:r>
            <a:r>
              <a:rPr lang="en-SG" sz="1600" dirty="0"/>
              <a:t> </a:t>
            </a:r>
            <a:r>
              <a:rPr lang="en-SG" sz="1600" dirty="0" err="1"/>
              <a:t>baru</a:t>
            </a:r>
            <a:r>
              <a:rPr lang="en-SG" sz="1600" dirty="0"/>
              <a:t>. </a:t>
            </a:r>
            <a:r>
              <a:rPr lang="en-SG" sz="1600" dirty="0" err="1"/>
              <a:t>Ingat</a:t>
            </a:r>
            <a:r>
              <a:rPr lang="en-SG" sz="1600" dirty="0"/>
              <a:t> </a:t>
            </a:r>
            <a:r>
              <a:rPr lang="en-SG" sz="1600" dirty="0" err="1"/>
              <a:t>rect</a:t>
            </a:r>
            <a:r>
              <a:rPr lang="en-SG" sz="1600" dirty="0"/>
              <a:t> </a:t>
            </a:r>
            <a:r>
              <a:rPr lang="en-SG" sz="1600" dirty="0" err="1"/>
              <a:t>ini</a:t>
            </a:r>
            <a:r>
              <a:rPr lang="en-SG" sz="1600" dirty="0"/>
              <a:t> </a:t>
            </a:r>
            <a:r>
              <a:rPr lang="en-SG" sz="1600" dirty="0" err="1"/>
              <a:t>dibuat</a:t>
            </a:r>
            <a:r>
              <a:rPr lang="en-SG" sz="1600" dirty="0"/>
              <a:t> </a:t>
            </a:r>
            <a:r>
              <a:rPr lang="en-SG" sz="1600" dirty="0" err="1"/>
              <a:t>kembali</a:t>
            </a:r>
            <a:r>
              <a:rPr lang="en-SG" sz="1600" dirty="0"/>
              <a:t> </a:t>
            </a:r>
            <a:r>
              <a:rPr lang="en-SG" sz="1600" dirty="0" err="1"/>
              <a:t>pada</a:t>
            </a:r>
            <a:r>
              <a:rPr lang="en-SG" sz="1600" dirty="0"/>
              <a:t> </a:t>
            </a:r>
            <a:r>
              <a:rPr lang="en-SG" sz="1600" dirty="0" err="1"/>
              <a:t>baris</a:t>
            </a:r>
            <a:r>
              <a:rPr lang="en-SG" sz="1600" dirty="0"/>
              <a:t> 374 </a:t>
            </a:r>
            <a:r>
              <a:rPr lang="en-SG" sz="1600" dirty="0" err="1"/>
              <a:t>dan</a:t>
            </a:r>
            <a:r>
              <a:rPr lang="en-SG" sz="1600" dirty="0"/>
              <a:t> </a:t>
            </a:r>
            <a:r>
              <a:rPr lang="en-SG" sz="1600" dirty="0" err="1"/>
              <a:t>kode</a:t>
            </a:r>
            <a:r>
              <a:rPr lang="en-SG" sz="1600" dirty="0"/>
              <a:t> </a:t>
            </a:r>
            <a:r>
              <a:rPr lang="en-SG" sz="1600" dirty="0" err="1"/>
              <a:t>ini</a:t>
            </a:r>
            <a:r>
              <a:rPr lang="en-SG" sz="1600" dirty="0"/>
              <a:t> </a:t>
            </a:r>
            <a:r>
              <a:rPr lang="en-SG" sz="1600" dirty="0" err="1"/>
              <a:t>tidak</a:t>
            </a:r>
            <a:r>
              <a:rPr lang="en-SG" sz="1600" dirty="0"/>
              <a:t> </a:t>
            </a:r>
            <a:r>
              <a:rPr lang="en-SG" sz="1600" dirty="0" err="1"/>
              <a:t>akan</a:t>
            </a:r>
            <a:r>
              <a:rPr lang="en-SG" sz="1600" dirty="0"/>
              <a:t> </a:t>
            </a:r>
            <a:r>
              <a:rPr lang="en-SG" sz="1600" dirty="0" err="1"/>
              <a:t>berfungsi</a:t>
            </a:r>
            <a:r>
              <a:rPr lang="en-SG" sz="1600" dirty="0"/>
              <a:t> </a:t>
            </a:r>
            <a:r>
              <a:rPr lang="en-SG" sz="1600" dirty="0" err="1"/>
              <a:t>tanpa</a:t>
            </a:r>
            <a:r>
              <a:rPr lang="en-SG" sz="1600" dirty="0"/>
              <a:t> </a:t>
            </a:r>
            <a:r>
              <a:rPr lang="en-SG" sz="1600" dirty="0" err="1"/>
              <a:t>baris</a:t>
            </a:r>
            <a:r>
              <a:rPr lang="en-SG" sz="1600" dirty="0"/>
              <a:t> </a:t>
            </a:r>
            <a:r>
              <a:rPr lang="en-SG" sz="1600" dirty="0" err="1"/>
              <a:t>itu</a:t>
            </a:r>
            <a:r>
              <a:rPr lang="en-SG" sz="1600" dirty="0"/>
              <a:t>.</a:t>
            </a:r>
          </a:p>
          <a:p>
            <a:pPr algn="just"/>
            <a:endParaRPr lang="en-SG" sz="1600" dirty="0"/>
          </a:p>
        </p:txBody>
      </p:sp>
      <p:pic>
        <p:nvPicPr>
          <p:cNvPr id="7" name="Picture 6"/>
          <p:cNvPicPr/>
          <p:nvPr/>
        </p:nvPicPr>
        <p:blipFill>
          <a:blip r:embed="rId2"/>
          <a:stretch>
            <a:fillRect/>
          </a:stretch>
        </p:blipFill>
        <p:spPr>
          <a:xfrm>
            <a:off x="2516733" y="377822"/>
            <a:ext cx="6842010" cy="2710902"/>
          </a:xfrm>
          <a:prstGeom prst="rect">
            <a:avLst/>
          </a:prstGeom>
        </p:spPr>
      </p:pic>
    </p:spTree>
    <p:extLst>
      <p:ext uri="{BB962C8B-B14F-4D97-AF65-F5344CB8AC3E}">
        <p14:creationId xmlns:p14="http://schemas.microsoft.com/office/powerpoint/2010/main" val="3560737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Text Placeholder 2"/>
          <p:cNvSpPr>
            <a:spLocks noGrp="1"/>
          </p:cNvSpPr>
          <p:nvPr>
            <p:ph type="body" idx="1"/>
          </p:nvPr>
        </p:nvSpPr>
        <p:spPr/>
        <p:txBody>
          <a:bodyPr/>
          <a:lstStyle/>
          <a:p>
            <a:endParaRPr lang="en-SG" dirty="0"/>
          </a:p>
        </p:txBody>
      </p:sp>
      <p:sp>
        <p:nvSpPr>
          <p:cNvPr id="4" name="Text Placeholder 3"/>
          <p:cNvSpPr>
            <a:spLocks noGrp="1"/>
          </p:cNvSpPr>
          <p:nvPr>
            <p:ph type="body" idx="2"/>
          </p:nvPr>
        </p:nvSpPr>
        <p:spPr>
          <a:xfrm>
            <a:off x="5386871" y="1628820"/>
            <a:ext cx="5205067" cy="2994386"/>
          </a:xfrm>
        </p:spPr>
        <p:txBody>
          <a:bodyPr>
            <a:noAutofit/>
          </a:bodyPr>
          <a:lstStyle/>
          <a:p>
            <a:pPr algn="just">
              <a:lnSpc>
                <a:spcPct val="150000"/>
              </a:lnSpc>
            </a:pPr>
            <a:r>
              <a:rPr lang="en-SG" sz="1200" dirty="0" err="1"/>
              <a:t>Sprite.Group</a:t>
            </a:r>
            <a:r>
              <a:rPr lang="en-SG" sz="1200" dirty="0"/>
              <a:t> </a:t>
            </a:r>
            <a:r>
              <a:rPr lang="en-SG" sz="1200" dirty="0" err="1"/>
              <a:t>ini</a:t>
            </a:r>
            <a:r>
              <a:rPr lang="en-SG" sz="1200" dirty="0"/>
              <a:t> </a:t>
            </a:r>
            <a:r>
              <a:rPr lang="en-SG" sz="1200" dirty="0" err="1"/>
              <a:t>sangat</a:t>
            </a:r>
            <a:r>
              <a:rPr lang="en-SG" sz="1200" dirty="0"/>
              <a:t> </a:t>
            </a:r>
            <a:r>
              <a:rPr lang="en-SG" sz="1200" dirty="0" err="1"/>
              <a:t>berguna</a:t>
            </a:r>
            <a:r>
              <a:rPr lang="en-SG" sz="1200" dirty="0"/>
              <a:t> </a:t>
            </a:r>
            <a:r>
              <a:rPr lang="en-SG" sz="1200" dirty="0" err="1"/>
              <a:t>untuk</a:t>
            </a:r>
            <a:r>
              <a:rPr lang="en-SG" sz="1200" dirty="0"/>
              <a:t> </a:t>
            </a:r>
            <a:r>
              <a:rPr lang="en-SG" sz="1200" dirty="0" err="1"/>
              <a:t>mengelola</a:t>
            </a:r>
            <a:r>
              <a:rPr lang="en-SG" sz="1200" dirty="0"/>
              <a:t> </a:t>
            </a:r>
            <a:r>
              <a:rPr lang="en-SG" sz="1200" dirty="0" err="1"/>
              <a:t>beberapa</a:t>
            </a:r>
            <a:r>
              <a:rPr lang="en-SG" sz="1200" dirty="0"/>
              <a:t> </a:t>
            </a:r>
            <a:r>
              <a:rPr lang="en-SG" sz="1200" dirty="0" err="1"/>
              <a:t>objek</a:t>
            </a:r>
            <a:r>
              <a:rPr lang="en-SG" sz="1200" dirty="0"/>
              <a:t> </a:t>
            </a:r>
          </a:p>
          <a:p>
            <a:pPr algn="just">
              <a:lnSpc>
                <a:spcPct val="150000"/>
              </a:lnSpc>
            </a:pPr>
            <a:r>
              <a:rPr lang="en-SG" sz="1200" dirty="0"/>
              <a:t>391: </a:t>
            </a:r>
            <a:r>
              <a:rPr lang="en-SG" sz="1200" dirty="0" err="1"/>
              <a:t>blob_group</a:t>
            </a:r>
            <a:r>
              <a:rPr lang="en-SG" sz="1200" dirty="0"/>
              <a:t> = </a:t>
            </a:r>
            <a:r>
              <a:rPr lang="en-SG" sz="1200" dirty="0" err="1"/>
              <a:t>pygame.sprite.Group</a:t>
            </a:r>
            <a:r>
              <a:rPr lang="en-SG" sz="1200" dirty="0"/>
              <a:t>() : </a:t>
            </a:r>
            <a:r>
              <a:rPr lang="en-SG" sz="1200" dirty="0" err="1"/>
              <a:t>mengelola</a:t>
            </a:r>
            <a:r>
              <a:rPr lang="en-SG" sz="1200" dirty="0"/>
              <a:t> </a:t>
            </a:r>
            <a:r>
              <a:rPr lang="en-SG" sz="1200" dirty="0" err="1"/>
              <a:t>objek</a:t>
            </a:r>
            <a:r>
              <a:rPr lang="en-SG" sz="1200" dirty="0"/>
              <a:t> blob </a:t>
            </a:r>
            <a:r>
              <a:rPr lang="en-SG" sz="1200" dirty="0" err="1"/>
              <a:t>atau</a:t>
            </a:r>
            <a:r>
              <a:rPr lang="en-SG" sz="1200" dirty="0"/>
              <a:t> virus</a:t>
            </a:r>
          </a:p>
          <a:p>
            <a:pPr algn="just">
              <a:lnSpc>
                <a:spcPct val="150000"/>
              </a:lnSpc>
            </a:pPr>
            <a:r>
              <a:rPr lang="en-SG" sz="1200" dirty="0"/>
              <a:t>392: </a:t>
            </a:r>
            <a:r>
              <a:rPr lang="en-SG" sz="1200" dirty="0" err="1"/>
              <a:t>platform_group</a:t>
            </a:r>
            <a:r>
              <a:rPr lang="en-SG" sz="1200" dirty="0"/>
              <a:t> = </a:t>
            </a:r>
            <a:r>
              <a:rPr lang="en-SG" sz="1200" dirty="0" err="1"/>
              <a:t>pygame.sprite.Group</a:t>
            </a:r>
            <a:r>
              <a:rPr lang="en-SG" sz="1200" dirty="0"/>
              <a:t>() </a:t>
            </a:r>
            <a:r>
              <a:rPr lang="en-SG" sz="1200" dirty="0" err="1"/>
              <a:t>mengelola</a:t>
            </a:r>
            <a:r>
              <a:rPr lang="en-SG" sz="1200" dirty="0"/>
              <a:t> </a:t>
            </a:r>
            <a:r>
              <a:rPr lang="en-SG" sz="1200" dirty="0" err="1"/>
              <a:t>objek</a:t>
            </a:r>
            <a:r>
              <a:rPr lang="en-SG" sz="1200" dirty="0"/>
              <a:t> platform </a:t>
            </a:r>
          </a:p>
          <a:p>
            <a:pPr algn="just">
              <a:lnSpc>
                <a:spcPct val="150000"/>
              </a:lnSpc>
            </a:pPr>
            <a:r>
              <a:rPr lang="en-SG" sz="1200" dirty="0"/>
              <a:t>393: </a:t>
            </a:r>
            <a:r>
              <a:rPr lang="en-SG" sz="1200" dirty="0" err="1"/>
              <a:t>lava_group</a:t>
            </a:r>
            <a:r>
              <a:rPr lang="en-SG" sz="1200" dirty="0"/>
              <a:t> = </a:t>
            </a:r>
            <a:r>
              <a:rPr lang="en-SG" sz="1200" dirty="0" err="1"/>
              <a:t>pygame.sprite.Group</a:t>
            </a:r>
            <a:r>
              <a:rPr lang="en-SG" sz="1200" dirty="0"/>
              <a:t>() </a:t>
            </a:r>
            <a:r>
              <a:rPr lang="en-SG" sz="1200" dirty="0" err="1"/>
              <a:t>mengelola</a:t>
            </a:r>
            <a:r>
              <a:rPr lang="en-SG" sz="1200" dirty="0"/>
              <a:t> </a:t>
            </a:r>
            <a:r>
              <a:rPr lang="en-SG" sz="1200" dirty="0" err="1"/>
              <a:t>objek</a:t>
            </a:r>
            <a:r>
              <a:rPr lang="en-SG" sz="1200" dirty="0"/>
              <a:t> lava </a:t>
            </a:r>
          </a:p>
          <a:p>
            <a:pPr algn="just">
              <a:lnSpc>
                <a:spcPct val="150000"/>
              </a:lnSpc>
            </a:pPr>
            <a:r>
              <a:rPr lang="en-SG" sz="1200" dirty="0"/>
              <a:t>394: </a:t>
            </a:r>
            <a:r>
              <a:rPr lang="en-SG" sz="1200" dirty="0" err="1"/>
              <a:t>coin_group</a:t>
            </a:r>
            <a:r>
              <a:rPr lang="en-SG" sz="1200" dirty="0"/>
              <a:t> = </a:t>
            </a:r>
            <a:r>
              <a:rPr lang="en-SG" sz="1200" dirty="0" err="1"/>
              <a:t>pygame.sprite.Group</a:t>
            </a:r>
            <a:r>
              <a:rPr lang="en-SG" sz="1200" dirty="0"/>
              <a:t>() </a:t>
            </a:r>
            <a:r>
              <a:rPr lang="en-SG" sz="1200" dirty="0" err="1"/>
              <a:t>mengelola</a:t>
            </a:r>
            <a:r>
              <a:rPr lang="en-SG" sz="1200" dirty="0"/>
              <a:t> </a:t>
            </a:r>
            <a:r>
              <a:rPr lang="en-SG" sz="1200" dirty="0" err="1"/>
              <a:t>objek</a:t>
            </a:r>
            <a:r>
              <a:rPr lang="en-SG" sz="1200" dirty="0"/>
              <a:t> coin </a:t>
            </a:r>
            <a:r>
              <a:rPr lang="en-SG" sz="1200" dirty="0" err="1"/>
              <a:t>atau</a:t>
            </a:r>
            <a:r>
              <a:rPr lang="en-SG" sz="1200" dirty="0"/>
              <a:t> vaccine</a:t>
            </a:r>
          </a:p>
          <a:p>
            <a:pPr algn="just">
              <a:lnSpc>
                <a:spcPct val="150000"/>
              </a:lnSpc>
            </a:pPr>
            <a:r>
              <a:rPr lang="en-SG" sz="1200" dirty="0"/>
              <a:t>395: </a:t>
            </a:r>
            <a:r>
              <a:rPr lang="en-SG" sz="1200" dirty="0" err="1"/>
              <a:t>exit_group</a:t>
            </a:r>
            <a:r>
              <a:rPr lang="en-SG" sz="1200" dirty="0"/>
              <a:t> = </a:t>
            </a:r>
            <a:r>
              <a:rPr lang="en-SG" sz="1200" dirty="0" err="1"/>
              <a:t>pygame.sprite.Group</a:t>
            </a:r>
            <a:r>
              <a:rPr lang="en-SG" sz="1200" dirty="0"/>
              <a:t>() </a:t>
            </a:r>
            <a:r>
              <a:rPr lang="en-SG" sz="1200" dirty="0" err="1"/>
              <a:t>mengelola</a:t>
            </a:r>
            <a:r>
              <a:rPr lang="en-SG" sz="1200" dirty="0"/>
              <a:t> </a:t>
            </a:r>
            <a:r>
              <a:rPr lang="en-SG" sz="1200" dirty="0" err="1"/>
              <a:t>objek</a:t>
            </a:r>
            <a:r>
              <a:rPr lang="en-SG" sz="1200" dirty="0"/>
              <a:t> exit </a:t>
            </a:r>
          </a:p>
          <a:p>
            <a:pPr algn="just">
              <a:lnSpc>
                <a:spcPct val="150000"/>
              </a:lnSpc>
            </a:pPr>
            <a:r>
              <a:rPr lang="en-SG" sz="1200" dirty="0"/>
              <a:t>398: </a:t>
            </a:r>
            <a:r>
              <a:rPr lang="en-SG" sz="1200" dirty="0" err="1"/>
              <a:t>Ukuran</a:t>
            </a:r>
            <a:r>
              <a:rPr lang="en-SG" sz="1200" dirty="0"/>
              <a:t> </a:t>
            </a:r>
            <a:r>
              <a:rPr lang="en-SG" sz="1200" dirty="0" err="1"/>
              <a:t>koin</a:t>
            </a:r>
            <a:r>
              <a:rPr lang="en-SG" sz="1200" dirty="0"/>
              <a:t> </a:t>
            </a:r>
          </a:p>
          <a:p>
            <a:pPr algn="just">
              <a:lnSpc>
                <a:spcPct val="150000"/>
              </a:lnSpc>
            </a:pPr>
            <a:endParaRPr lang="en-SG" sz="1200"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41</a:t>
            </a:fld>
            <a:endParaRPr lang="en-ID"/>
          </a:p>
        </p:txBody>
      </p:sp>
      <p:pic>
        <p:nvPicPr>
          <p:cNvPr id="6" name="Picture 5"/>
          <p:cNvPicPr/>
          <p:nvPr/>
        </p:nvPicPr>
        <p:blipFill rotWithShape="1">
          <a:blip r:embed="rId2"/>
          <a:srcRect r="38589"/>
          <a:stretch/>
        </p:blipFill>
        <p:spPr>
          <a:xfrm>
            <a:off x="838199" y="2263650"/>
            <a:ext cx="4448390" cy="3312650"/>
          </a:xfrm>
          <a:prstGeom prst="rect">
            <a:avLst/>
          </a:prstGeom>
        </p:spPr>
      </p:pic>
    </p:spTree>
    <p:extLst>
      <p:ext uri="{BB962C8B-B14F-4D97-AF65-F5344CB8AC3E}">
        <p14:creationId xmlns:p14="http://schemas.microsoft.com/office/powerpoint/2010/main" val="618220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3A24-C2B1-46FB-BEF3-3C002E01F822}"/>
              </a:ext>
            </a:extLst>
          </p:cNvPr>
          <p:cNvSpPr>
            <a:spLocks noGrp="1"/>
          </p:cNvSpPr>
          <p:nvPr>
            <p:ph type="title"/>
          </p:nvPr>
        </p:nvSpPr>
        <p:spPr/>
        <p:txBody>
          <a:bodyPr/>
          <a:lstStyle/>
          <a:p>
            <a:pPr algn="ctr"/>
            <a:r>
              <a:rPr lang="id-ID" b="1" dirty="0"/>
              <a:t>Membuat Level Atau Tampilan Baru</a:t>
            </a:r>
          </a:p>
        </p:txBody>
      </p:sp>
      <p:sp>
        <p:nvSpPr>
          <p:cNvPr id="3" name="Text Placeholder 2">
            <a:extLst>
              <a:ext uri="{FF2B5EF4-FFF2-40B4-BE49-F238E27FC236}">
                <a16:creationId xmlns:a16="http://schemas.microsoft.com/office/drawing/2014/main" id="{AA471C80-B873-44D9-9791-5A831E4EBB44}"/>
              </a:ext>
            </a:extLst>
          </p:cNvPr>
          <p:cNvSpPr>
            <a:spLocks noGrp="1"/>
          </p:cNvSpPr>
          <p:nvPr>
            <p:ph type="body" idx="1"/>
          </p:nvPr>
        </p:nvSpPr>
        <p:spPr/>
        <p:txBody>
          <a:bodyPr/>
          <a:lstStyle/>
          <a:p>
            <a:endParaRPr lang="id-ID" dirty="0"/>
          </a:p>
          <a:p>
            <a:endParaRPr lang="id-ID" dirty="0"/>
          </a:p>
          <a:p>
            <a:pPr>
              <a:buNone/>
            </a:pPr>
            <a:endParaRPr lang="id-ID" dirty="0"/>
          </a:p>
          <a:p>
            <a:endParaRPr lang="id-ID" i="1" u="sng" dirty="0"/>
          </a:p>
          <a:p>
            <a:r>
              <a:rPr lang="id-ID" i="1" u="sng" dirty="0"/>
              <a:t>Baris </a:t>
            </a:r>
            <a:r>
              <a:rPr lang="id-ID" i="1" dirty="0"/>
              <a:t>402-405: </a:t>
            </a:r>
            <a:r>
              <a:rPr lang="id-ID" dirty="0"/>
              <a:t>Loading di tingkat data dan membuat worldnya (Tampilan layar baru untuk level game update). Program tersebut membuat data dengan level data baru. </a:t>
            </a:r>
            <a:endParaRPr lang="id-ID" i="1" u="sng" dirty="0"/>
          </a:p>
          <a:p>
            <a:endParaRPr lang="id-ID" dirty="0"/>
          </a:p>
        </p:txBody>
      </p:sp>
      <p:sp>
        <p:nvSpPr>
          <p:cNvPr id="4" name="Slide Number Placeholder 3">
            <a:extLst>
              <a:ext uri="{FF2B5EF4-FFF2-40B4-BE49-F238E27FC236}">
                <a16:creationId xmlns:a16="http://schemas.microsoft.com/office/drawing/2014/main" id="{8A0BD4AC-799C-4F67-BD30-C5A22D8FA3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pPr marL="0" lvl="0" indent="0" algn="ctr" rtl="0">
                <a:spcBef>
                  <a:spcPts val="0"/>
                </a:spcBef>
                <a:spcAft>
                  <a:spcPts val="0"/>
                </a:spcAft>
                <a:buNone/>
              </a:pPr>
              <a:t>42</a:t>
            </a:fld>
            <a:endParaRPr lang="en-ID"/>
          </a:p>
        </p:txBody>
      </p:sp>
      <p:pic>
        <p:nvPicPr>
          <p:cNvPr id="5" name="Picture 4"/>
          <p:cNvPicPr/>
          <p:nvPr/>
        </p:nvPicPr>
        <p:blipFill>
          <a:blip r:embed="rId2"/>
          <a:srcRect/>
          <a:stretch>
            <a:fillRect/>
          </a:stretch>
        </p:blipFill>
        <p:spPr bwMode="auto">
          <a:xfrm>
            <a:off x="1004341" y="2113612"/>
            <a:ext cx="9353861" cy="1858781"/>
          </a:xfrm>
          <a:prstGeom prst="rect">
            <a:avLst/>
          </a:prstGeom>
          <a:noFill/>
          <a:ln w="9525">
            <a:noFill/>
            <a:miter lim="800000"/>
            <a:headEnd/>
            <a:tailEnd/>
          </a:ln>
        </p:spPr>
      </p:pic>
    </p:spTree>
    <p:extLst>
      <p:ext uri="{BB962C8B-B14F-4D97-AF65-F5344CB8AC3E}">
        <p14:creationId xmlns:p14="http://schemas.microsoft.com/office/powerpoint/2010/main" val="4210729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7245-69BB-4A7C-B781-6D24DF649130}"/>
              </a:ext>
            </a:extLst>
          </p:cNvPr>
          <p:cNvSpPr>
            <a:spLocks noGrp="1"/>
          </p:cNvSpPr>
          <p:nvPr>
            <p:ph type="title"/>
          </p:nvPr>
        </p:nvSpPr>
        <p:spPr/>
        <p:txBody>
          <a:bodyPr>
            <a:normAutofit/>
          </a:bodyPr>
          <a:lstStyle/>
          <a:p>
            <a:pPr algn="ctr"/>
            <a:r>
              <a:rPr lang="id-ID" b="1" dirty="0"/>
              <a:t>Membuat Tombok Klik (Crreate Button)</a:t>
            </a:r>
          </a:p>
        </p:txBody>
      </p:sp>
      <p:sp>
        <p:nvSpPr>
          <p:cNvPr id="3" name="Subtitle 2">
            <a:extLst>
              <a:ext uri="{FF2B5EF4-FFF2-40B4-BE49-F238E27FC236}">
                <a16:creationId xmlns:a16="http://schemas.microsoft.com/office/drawing/2014/main" id="{6D666491-0DF1-4315-ACD8-B1245CEF60DE}"/>
              </a:ext>
            </a:extLst>
          </p:cNvPr>
          <p:cNvSpPr>
            <a:spLocks noGrp="1"/>
          </p:cNvSpPr>
          <p:nvPr>
            <p:ph type="body" idx="1"/>
          </p:nvPr>
        </p:nvSpPr>
        <p:spPr>
          <a:xfrm>
            <a:off x="763553" y="3786612"/>
            <a:ext cx="9527275" cy="2692085"/>
          </a:xfrm>
        </p:spPr>
        <p:txBody>
          <a:bodyPr>
            <a:noAutofit/>
          </a:bodyPr>
          <a:lstStyle/>
          <a:p>
            <a:pPr>
              <a:lnSpc>
                <a:spcPct val="100000"/>
              </a:lnSpc>
              <a:buFont typeface="Arial" pitchFamily="34" charset="0"/>
              <a:buChar char="•"/>
            </a:pPr>
            <a:r>
              <a:rPr lang="id-ID" sz="1500" i="1" u="sng" dirty="0"/>
              <a:t>Baris 409: </a:t>
            </a:r>
            <a:r>
              <a:rPr lang="id-ID" sz="1500" dirty="0"/>
              <a:t>Membuat tombol restart dengan karakteristik dari tombol yang dibuat yaitu lebar dari 2-50 dan tinggi layar 2+100 . </a:t>
            </a:r>
          </a:p>
          <a:p>
            <a:pPr>
              <a:lnSpc>
                <a:spcPct val="100000"/>
              </a:lnSpc>
              <a:buFont typeface="Arial" pitchFamily="34" charset="0"/>
              <a:buChar char="•"/>
            </a:pPr>
            <a:r>
              <a:rPr lang="id-ID" sz="1500" i="1" u="sng" dirty="0"/>
              <a:t>Baris 410: </a:t>
            </a:r>
            <a:r>
              <a:rPr lang="id-ID" sz="1500" dirty="0"/>
              <a:t>Membuat tombol mulai dengan karakteristik tombol yang dibuat yaitu lebar 2-350 dan tinggi nya yaitu 2 </a:t>
            </a:r>
          </a:p>
          <a:p>
            <a:pPr>
              <a:lnSpc>
                <a:spcPct val="100000"/>
              </a:lnSpc>
              <a:buFont typeface="Arial" pitchFamily="34" charset="0"/>
              <a:buChar char="•"/>
            </a:pPr>
            <a:r>
              <a:rPr lang="id-ID" sz="1500" i="1" u="sng" dirty="0"/>
              <a:t>Baris 411: </a:t>
            </a:r>
            <a:r>
              <a:rPr lang="id-ID" sz="1500" dirty="0"/>
              <a:t>Membuat tombol keluar dengan karakteristik tombol yang dibuat yaitu lebar 2+150 , 2</a:t>
            </a:r>
            <a:endParaRPr lang="en-US" sz="1500" dirty="0"/>
          </a:p>
          <a:p>
            <a:pPr>
              <a:lnSpc>
                <a:spcPct val="100000"/>
              </a:lnSpc>
              <a:buFont typeface="Arial" pitchFamily="34" charset="0"/>
              <a:buChar char="•"/>
            </a:pPr>
            <a:r>
              <a:rPr lang="id-ID" sz="1500" i="1" u="sng" dirty="0">
                <a:solidFill>
                  <a:schemeClr val="accent1"/>
                </a:solidFill>
              </a:rPr>
              <a:t>Baris 409-411: </a:t>
            </a:r>
            <a:r>
              <a:rPr lang="id-ID" sz="1500" dirty="0">
                <a:solidFill>
                  <a:schemeClr val="accent1"/>
                </a:solidFill>
              </a:rPr>
              <a:t>Membuat button (tombol yang merespon peristiwa klik) dengan menggunakan class utama yaitu    button dan image button.</a:t>
            </a:r>
            <a:endParaRPr lang="en-US" sz="1500" dirty="0"/>
          </a:p>
          <a:p>
            <a:pPr marL="114300" indent="0">
              <a:lnSpc>
                <a:spcPct val="100000"/>
              </a:lnSpc>
              <a:buNone/>
            </a:pPr>
            <a:endParaRPr lang="id-ID" sz="1500" dirty="0"/>
          </a:p>
        </p:txBody>
      </p:sp>
      <p:sp>
        <p:nvSpPr>
          <p:cNvPr id="4" name="Slide Number Placeholder 3">
            <a:extLst>
              <a:ext uri="{FF2B5EF4-FFF2-40B4-BE49-F238E27FC236}">
                <a16:creationId xmlns:a16="http://schemas.microsoft.com/office/drawing/2014/main" id="{4A031F93-7603-4F88-9710-42BB8CBBB8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pPr marL="0" lvl="0" indent="0" algn="ctr" rtl="0">
                <a:spcBef>
                  <a:spcPts val="0"/>
                </a:spcBef>
                <a:spcAft>
                  <a:spcPts val="0"/>
                </a:spcAft>
                <a:buNone/>
              </a:pPr>
              <a:t>43</a:t>
            </a:fld>
            <a:endParaRPr lang="en-ID"/>
          </a:p>
        </p:txBody>
      </p:sp>
      <p:pic>
        <p:nvPicPr>
          <p:cNvPr id="5" name="Picture 4"/>
          <p:cNvPicPr/>
          <p:nvPr/>
        </p:nvPicPr>
        <p:blipFill rotWithShape="1">
          <a:blip r:embed="rId2"/>
          <a:srcRect b="21112"/>
          <a:stretch/>
        </p:blipFill>
        <p:spPr bwMode="auto">
          <a:xfrm>
            <a:off x="1110572" y="2092723"/>
            <a:ext cx="9336374" cy="1336277"/>
          </a:xfrm>
          <a:prstGeom prst="rect">
            <a:avLst/>
          </a:prstGeom>
          <a:noFill/>
          <a:ln w="9525">
            <a:noFill/>
            <a:miter lim="800000"/>
            <a:headEnd/>
            <a:tailEnd/>
          </a:ln>
        </p:spPr>
      </p:pic>
    </p:spTree>
    <p:extLst>
      <p:ext uri="{BB962C8B-B14F-4D97-AF65-F5344CB8AC3E}">
        <p14:creationId xmlns:p14="http://schemas.microsoft.com/office/powerpoint/2010/main" val="1626218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A0B2-3E21-4714-A45E-38F7E40BB1F7}"/>
              </a:ext>
            </a:extLst>
          </p:cNvPr>
          <p:cNvSpPr>
            <a:spLocks noGrp="1"/>
          </p:cNvSpPr>
          <p:nvPr>
            <p:ph type="title"/>
          </p:nvPr>
        </p:nvSpPr>
        <p:spPr>
          <a:xfrm>
            <a:off x="1049310" y="419726"/>
            <a:ext cx="9368853" cy="1078874"/>
          </a:xfrm>
        </p:spPr>
        <p:txBody>
          <a:bodyPr>
            <a:normAutofit/>
          </a:bodyPr>
          <a:lstStyle/>
          <a:p>
            <a:pPr algn="ctr"/>
            <a:r>
              <a:rPr lang="id-ID" sz="4800" b="1" dirty="0"/>
              <a:t>Menampilkan  Sebuah Kondisi</a:t>
            </a:r>
          </a:p>
        </p:txBody>
      </p:sp>
      <p:sp>
        <p:nvSpPr>
          <p:cNvPr id="3" name="Text Placeholder 2">
            <a:extLst>
              <a:ext uri="{FF2B5EF4-FFF2-40B4-BE49-F238E27FC236}">
                <a16:creationId xmlns:a16="http://schemas.microsoft.com/office/drawing/2014/main" id="{77FA066D-F4B3-4B23-AEC4-8DA5D2009D0D}"/>
              </a:ext>
            </a:extLst>
          </p:cNvPr>
          <p:cNvSpPr>
            <a:spLocks noGrp="1"/>
          </p:cNvSpPr>
          <p:nvPr>
            <p:ph type="body" idx="1"/>
          </p:nvPr>
        </p:nvSpPr>
        <p:spPr>
          <a:xfrm>
            <a:off x="1064302" y="3942413"/>
            <a:ext cx="9413822" cy="2308485"/>
          </a:xfrm>
        </p:spPr>
        <p:txBody>
          <a:bodyPr>
            <a:normAutofit fontScale="62500" lnSpcReduction="20000"/>
          </a:bodyPr>
          <a:lstStyle/>
          <a:p>
            <a:pPr>
              <a:buFont typeface="Arial" pitchFamily="34" charset="0"/>
              <a:buChar char="•"/>
            </a:pPr>
            <a:r>
              <a:rPr lang="id-ID" i="1" u="sng" dirty="0"/>
              <a:t>Baris 414-417:</a:t>
            </a:r>
            <a:r>
              <a:rPr lang="id-ID" dirty="0"/>
              <a:t> Ketika tombol di run, maka akan tampil waktu yang telah ditentukan.</a:t>
            </a:r>
          </a:p>
          <a:p>
            <a:pPr>
              <a:buFont typeface="Arial" pitchFamily="34" charset="0"/>
              <a:buChar char="•"/>
            </a:pPr>
            <a:r>
              <a:rPr lang="id-ID" i="1" u="sng" dirty="0"/>
              <a:t>Baris 419-420 :</a:t>
            </a:r>
            <a:r>
              <a:rPr lang="id-ID" dirty="0"/>
              <a:t> Kemudian ditampilkan background image daan gambar matahari pada game dengan karakteristik 100.</a:t>
            </a:r>
          </a:p>
          <a:p>
            <a:pPr>
              <a:buFont typeface="Arial" pitchFamily="34" charset="0"/>
              <a:buChar char="•"/>
            </a:pPr>
            <a:r>
              <a:rPr lang="id-ID" i="1" u="sng" dirty="0"/>
              <a:t>Baris 422-428:</a:t>
            </a:r>
            <a:r>
              <a:rPr lang="id-ID" dirty="0"/>
              <a:t> Diberikan sebuah kondisi apabila seorang pemain mengklik main menu, maka akan tampil dua statement yaitu tombol keluar atau tombol mulai. Dan jika kedua tidak di eksekusi maka yang ditampilkan  adalah uatama atau layar utama. </a:t>
            </a:r>
          </a:p>
        </p:txBody>
      </p:sp>
      <p:sp>
        <p:nvSpPr>
          <p:cNvPr id="4" name="Slide Number Placeholder 3">
            <a:extLst>
              <a:ext uri="{FF2B5EF4-FFF2-40B4-BE49-F238E27FC236}">
                <a16:creationId xmlns:a16="http://schemas.microsoft.com/office/drawing/2014/main" id="{816FB6DD-C429-497F-9097-1B9BB1E733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pPr marL="0" lvl="0" indent="0" algn="ctr" rtl="0">
                <a:spcBef>
                  <a:spcPts val="0"/>
                </a:spcBef>
                <a:spcAft>
                  <a:spcPts val="0"/>
                </a:spcAft>
                <a:buNone/>
              </a:pPr>
              <a:t>44</a:t>
            </a:fld>
            <a:endParaRPr lang="en-ID" dirty="0"/>
          </a:p>
        </p:txBody>
      </p:sp>
      <p:pic>
        <p:nvPicPr>
          <p:cNvPr id="5" name="Picture 4"/>
          <p:cNvPicPr/>
          <p:nvPr/>
        </p:nvPicPr>
        <p:blipFill>
          <a:blip r:embed="rId2"/>
          <a:srcRect/>
          <a:stretch>
            <a:fillRect/>
          </a:stretch>
        </p:blipFill>
        <p:spPr bwMode="auto">
          <a:xfrm>
            <a:off x="1026410" y="1942354"/>
            <a:ext cx="9396334" cy="1891589"/>
          </a:xfrm>
          <a:prstGeom prst="rect">
            <a:avLst/>
          </a:prstGeom>
          <a:noFill/>
          <a:ln w="9525">
            <a:noFill/>
            <a:miter lim="800000"/>
            <a:headEnd/>
            <a:tailEnd/>
          </a:ln>
        </p:spPr>
      </p:pic>
    </p:spTree>
    <p:extLst>
      <p:ext uri="{BB962C8B-B14F-4D97-AF65-F5344CB8AC3E}">
        <p14:creationId xmlns:p14="http://schemas.microsoft.com/office/powerpoint/2010/main" val="3750978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3A24-C2B1-46FB-BEF3-3C002E01F822}"/>
              </a:ext>
            </a:extLst>
          </p:cNvPr>
          <p:cNvSpPr>
            <a:spLocks noGrp="1"/>
          </p:cNvSpPr>
          <p:nvPr>
            <p:ph type="title"/>
          </p:nvPr>
        </p:nvSpPr>
        <p:spPr/>
        <p:txBody>
          <a:bodyPr/>
          <a:lstStyle/>
          <a:p>
            <a:pPr algn="ctr"/>
            <a:r>
              <a:rPr lang="id-ID" b="1" dirty="0"/>
              <a:t>Statement pygame Ketika Game Over</a:t>
            </a:r>
          </a:p>
        </p:txBody>
      </p:sp>
      <p:sp>
        <p:nvSpPr>
          <p:cNvPr id="3" name="Text Placeholder 2">
            <a:extLst>
              <a:ext uri="{FF2B5EF4-FFF2-40B4-BE49-F238E27FC236}">
                <a16:creationId xmlns:a16="http://schemas.microsoft.com/office/drawing/2014/main" id="{AA471C80-B873-44D9-9791-5A831E4EBB44}"/>
              </a:ext>
            </a:extLst>
          </p:cNvPr>
          <p:cNvSpPr>
            <a:spLocks noGrp="1"/>
          </p:cNvSpPr>
          <p:nvPr>
            <p:ph type="body" idx="1"/>
          </p:nvPr>
        </p:nvSpPr>
        <p:spPr>
          <a:xfrm>
            <a:off x="854439" y="4330700"/>
            <a:ext cx="9511035" cy="1421826"/>
          </a:xfrm>
        </p:spPr>
        <p:txBody>
          <a:bodyPr>
            <a:normAutofit fontScale="92500"/>
          </a:bodyPr>
          <a:lstStyle/>
          <a:p>
            <a:r>
              <a:rPr lang="id-ID" i="1" u="sng" dirty="0"/>
              <a:t>Baris 430-432</a:t>
            </a:r>
            <a:r>
              <a:rPr lang="id-ID" dirty="0"/>
              <a:t>: Ditampilkan kembali kondisi selanjutnya yaitu jika dalam permainan, pemain telah game over maka permainan selesai atau = 0. Maka blob (virus) yang telah yang terkena pada pemain dalam game di update dan plaformnya juga diupdate. </a:t>
            </a:r>
          </a:p>
        </p:txBody>
      </p:sp>
      <p:sp>
        <p:nvSpPr>
          <p:cNvPr id="4" name="Slide Number Placeholder 3">
            <a:extLst>
              <a:ext uri="{FF2B5EF4-FFF2-40B4-BE49-F238E27FC236}">
                <a16:creationId xmlns:a16="http://schemas.microsoft.com/office/drawing/2014/main" id="{8A0BD4AC-799C-4F67-BD30-C5A22D8FA3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pPr marL="0" lvl="0" indent="0" algn="ctr" rtl="0">
                <a:spcBef>
                  <a:spcPts val="0"/>
                </a:spcBef>
                <a:spcAft>
                  <a:spcPts val="0"/>
                </a:spcAft>
                <a:buNone/>
              </a:pPr>
              <a:t>45</a:t>
            </a:fld>
            <a:endParaRPr lang="en-ID"/>
          </a:p>
        </p:txBody>
      </p:sp>
      <p:pic>
        <p:nvPicPr>
          <p:cNvPr id="6" name="Picture 5"/>
          <p:cNvPicPr/>
          <p:nvPr/>
        </p:nvPicPr>
        <p:blipFill>
          <a:blip r:embed="rId2"/>
          <a:srcRect/>
          <a:stretch>
            <a:fillRect/>
          </a:stretch>
        </p:blipFill>
        <p:spPr bwMode="auto">
          <a:xfrm>
            <a:off x="1019331" y="2038663"/>
            <a:ext cx="9353862" cy="2038662"/>
          </a:xfrm>
          <a:prstGeom prst="rect">
            <a:avLst/>
          </a:prstGeom>
          <a:noFill/>
          <a:ln w="9525">
            <a:noFill/>
            <a:miter lim="800000"/>
            <a:headEnd/>
            <a:tailEnd/>
          </a:ln>
        </p:spPr>
      </p:pic>
    </p:spTree>
    <p:extLst>
      <p:ext uri="{BB962C8B-B14F-4D97-AF65-F5344CB8AC3E}">
        <p14:creationId xmlns:p14="http://schemas.microsoft.com/office/powerpoint/2010/main" val="1109850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101E-0E1F-4272-B136-600FF9CCECDB}"/>
              </a:ext>
            </a:extLst>
          </p:cNvPr>
          <p:cNvSpPr>
            <a:spLocks noGrp="1"/>
          </p:cNvSpPr>
          <p:nvPr>
            <p:ph type="title"/>
          </p:nvPr>
        </p:nvSpPr>
        <p:spPr>
          <a:xfrm>
            <a:off x="849009" y="4072294"/>
            <a:ext cx="9675845" cy="2785706"/>
          </a:xfrm>
        </p:spPr>
        <p:txBody>
          <a:bodyPr>
            <a:noAutofit/>
          </a:bodyPr>
          <a:lstStyle/>
          <a:p>
            <a:pPr>
              <a:lnSpc>
                <a:spcPct val="150000"/>
              </a:lnSpc>
              <a:buFont typeface="Arial" pitchFamily="34" charset="0"/>
              <a:buChar char="•"/>
            </a:pPr>
            <a:r>
              <a:rPr lang="id-ID" sz="1700" dirty="0">
                <a:latin typeface="Open Sans" panose="020B0606030504020204" pitchFamily="34" charset="0"/>
                <a:ea typeface="Open Sans" panose="020B0606030504020204" pitchFamily="34" charset="0"/>
                <a:cs typeface="Open Sans" panose="020B0606030504020204" pitchFamily="34" charset="0"/>
              </a:rPr>
              <a:t> </a:t>
            </a:r>
            <a:r>
              <a:rPr lang="id-ID" sz="1700" b="1" i="1" u="sng" dirty="0">
                <a:latin typeface="Open Sans" panose="020B0606030504020204" pitchFamily="34" charset="0"/>
                <a:ea typeface="Open Sans" panose="020B0606030504020204" pitchFamily="34" charset="0"/>
                <a:cs typeface="Open Sans" panose="020B0606030504020204" pitchFamily="34" charset="0"/>
              </a:rPr>
              <a:t>Baris 435-438:</a:t>
            </a:r>
            <a:r>
              <a:rPr lang="id-ID" sz="1700" b="1" i="1" dirty="0">
                <a:latin typeface="Open Sans" panose="020B0606030504020204" pitchFamily="34" charset="0"/>
                <a:ea typeface="Open Sans" panose="020B0606030504020204" pitchFamily="34" charset="0"/>
                <a:cs typeface="Open Sans" panose="020B0606030504020204" pitchFamily="34" charset="0"/>
              </a:rPr>
              <a:t> </a:t>
            </a:r>
            <a:r>
              <a:rPr lang="id-ID" sz="1700" dirty="0">
                <a:latin typeface="Open Sans" panose="020B0606030504020204" pitchFamily="34" charset="0"/>
                <a:ea typeface="Open Sans" panose="020B0606030504020204" pitchFamily="34" charset="0"/>
                <a:cs typeface="Open Sans" panose="020B0606030504020204" pitchFamily="34" charset="0"/>
              </a:rPr>
              <a:t>Ketika permainan telah game over, maka score yang telah didapatkan di update, dari yang awalnya 0 ketika telah mendapatkan sccore(point) akan ditambahkan sebanyak 1 jika handzanitizer(coin) yang didapatkan juga sebanyak 1. Kesimpulannya, score yang dihasilkan sebanyak coin yang diperoleh dalam game dengan rumus: score += 1, dan setelah permainan selesasi maka score yang didapatkan akan di update atau dikalkulasikan. Kertikan mendapatka koin dengan nilai 10 maka akan ada suara(music) yang terplay ketika mendapatkan koin. Karakteristik dari score yang ditampilkan yaitu text, font, color dan ukuran judul yaitu 10-10.</a:t>
            </a:r>
            <a:br>
              <a:rPr lang="id-ID" sz="1700" dirty="0">
                <a:latin typeface="Open Sans" panose="020B0606030504020204" pitchFamily="34" charset="0"/>
                <a:ea typeface="Open Sans" panose="020B0606030504020204" pitchFamily="34" charset="0"/>
                <a:cs typeface="Open Sans" panose="020B0606030504020204" pitchFamily="34" charset="0"/>
              </a:rPr>
            </a:br>
            <a:br>
              <a:rPr lang="id-ID" sz="1700" dirty="0">
                <a:latin typeface="Open Sans" panose="020B0606030504020204" pitchFamily="34" charset="0"/>
                <a:ea typeface="Open Sans" panose="020B0606030504020204" pitchFamily="34" charset="0"/>
                <a:cs typeface="Open Sans" panose="020B0606030504020204" pitchFamily="34" charset="0"/>
              </a:rPr>
            </a:br>
            <a:endParaRPr lang="id-ID" sz="17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a16="http://schemas.microsoft.com/office/drawing/2014/main" id="{512E0FB0-0688-4400-8EB6-51B86BBE8E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pPr marL="0" lvl="0" indent="0" algn="ctr" rtl="0">
                <a:spcBef>
                  <a:spcPts val="0"/>
                </a:spcBef>
                <a:spcAft>
                  <a:spcPts val="0"/>
                </a:spcAft>
                <a:buNone/>
              </a:pPr>
              <a:t>46</a:t>
            </a:fld>
            <a:endParaRPr lang="en-ID"/>
          </a:p>
        </p:txBody>
      </p:sp>
      <p:pic>
        <p:nvPicPr>
          <p:cNvPr id="8" name="Picture 7"/>
          <p:cNvPicPr/>
          <p:nvPr/>
        </p:nvPicPr>
        <p:blipFill>
          <a:blip r:embed="rId2"/>
          <a:srcRect/>
          <a:stretch>
            <a:fillRect/>
          </a:stretch>
        </p:blipFill>
        <p:spPr bwMode="auto">
          <a:xfrm>
            <a:off x="849009" y="557169"/>
            <a:ext cx="9353862" cy="2228537"/>
          </a:xfrm>
          <a:prstGeom prst="rect">
            <a:avLst/>
          </a:prstGeom>
          <a:noFill/>
          <a:ln w="9525">
            <a:noFill/>
            <a:miter lim="800000"/>
            <a:headEnd/>
            <a:tailEnd/>
          </a:ln>
        </p:spPr>
      </p:pic>
    </p:spTree>
    <p:extLst>
      <p:ext uri="{BB962C8B-B14F-4D97-AF65-F5344CB8AC3E}">
        <p14:creationId xmlns:p14="http://schemas.microsoft.com/office/powerpoint/2010/main" val="3238833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0BD4AC-799C-4F67-BD30-C5A22D8FA3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pPr marL="0" lvl="0" indent="0" algn="ctr" rtl="0">
                <a:spcBef>
                  <a:spcPts val="0"/>
                </a:spcBef>
                <a:spcAft>
                  <a:spcPts val="0"/>
                </a:spcAft>
                <a:buNone/>
              </a:pPr>
              <a:t>47</a:t>
            </a:fld>
            <a:endParaRPr lang="en-ID"/>
          </a:p>
        </p:txBody>
      </p:sp>
      <p:sp>
        <p:nvSpPr>
          <p:cNvPr id="3" name="Text Placeholder 2">
            <a:extLst>
              <a:ext uri="{FF2B5EF4-FFF2-40B4-BE49-F238E27FC236}">
                <a16:creationId xmlns:a16="http://schemas.microsoft.com/office/drawing/2014/main" id="{AA471C80-B873-44D9-9791-5A831E4EBB44}"/>
              </a:ext>
            </a:extLst>
          </p:cNvPr>
          <p:cNvSpPr>
            <a:spLocks noGrp="1"/>
          </p:cNvSpPr>
          <p:nvPr>
            <p:ph type="body" idx="4294967295"/>
          </p:nvPr>
        </p:nvSpPr>
        <p:spPr>
          <a:xfrm>
            <a:off x="727381" y="951722"/>
            <a:ext cx="9526588" cy="5482611"/>
          </a:xfrm>
        </p:spPr>
        <p:txBody>
          <a:bodyPr>
            <a:normAutofit/>
          </a:bodyPr>
          <a:lstStyle/>
          <a:p>
            <a:pPr>
              <a:lnSpc>
                <a:spcPct val="150000"/>
              </a:lnSpc>
            </a:pPr>
            <a:endParaRPr lang="id-ID" sz="16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id-ID" sz="16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buNone/>
            </a:pPr>
            <a:endParaRPr lang="id-ID" sz="16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id-ID" sz="1600" i="1" u="sng" dirty="0">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SzPts val="3200"/>
              <a:buFont typeface="Arial" pitchFamily="34" charset="0"/>
              <a:buChar char="•"/>
            </a:pPr>
            <a:r>
              <a:rPr lang="id-ID" sz="1600" i="1" u="sng" dirty="0">
                <a:latin typeface="Open Sans" panose="020B0606030504020204" pitchFamily="34" charset="0"/>
                <a:ea typeface="Open Sans" panose="020B0606030504020204" pitchFamily="34" charset="0"/>
                <a:cs typeface="Open Sans" panose="020B0606030504020204" pitchFamily="34" charset="0"/>
                <a:sym typeface="Abril Fatface"/>
              </a:rPr>
              <a:t>Baris </a:t>
            </a:r>
            <a:r>
              <a:rPr lang="id-ID" sz="1600" i="1" u="sng" dirty="0">
                <a:latin typeface="Open Sans" panose="020B0606030504020204" pitchFamily="34" charset="0"/>
                <a:ea typeface="Open Sans" panose="020B0606030504020204" pitchFamily="34" charset="0"/>
                <a:cs typeface="Open Sans" panose="020B0606030504020204" pitchFamily="34" charset="0"/>
              </a:rPr>
              <a:t>440</a:t>
            </a:r>
            <a:r>
              <a:rPr lang="id-ID" sz="1600" dirty="0">
                <a:latin typeface="Open Sans" panose="020B0606030504020204" pitchFamily="34" charset="0"/>
                <a:ea typeface="Open Sans" panose="020B0606030504020204" pitchFamily="34" charset="0"/>
                <a:cs typeface="Open Sans" panose="020B0606030504020204" pitchFamily="34" charset="0"/>
              </a:rPr>
              <a:t>: Pada layar dalam 1 grup tersebut ditampilkan gambar blob (virus)</a:t>
            </a:r>
          </a:p>
          <a:p>
            <a:pPr algn="just">
              <a:lnSpc>
                <a:spcPct val="150000"/>
              </a:lnSpc>
              <a:buSzPts val="3200"/>
              <a:buFont typeface="Arial" pitchFamily="34" charset="0"/>
              <a:buChar char="•"/>
            </a:pPr>
            <a:r>
              <a:rPr lang="id-ID" sz="1600" dirty="0">
                <a:latin typeface="Open Sans" panose="020B0606030504020204" pitchFamily="34" charset="0"/>
                <a:ea typeface="Open Sans" panose="020B0606030504020204" pitchFamily="34" charset="0"/>
                <a:cs typeface="Open Sans" panose="020B0606030504020204" pitchFamily="34" charset="0"/>
                <a:sym typeface="Abril Fatface"/>
              </a:rPr>
              <a:t> </a:t>
            </a:r>
            <a:r>
              <a:rPr lang="id-ID" sz="1600" i="1" u="sng" dirty="0">
                <a:latin typeface="Open Sans" panose="020B0606030504020204" pitchFamily="34" charset="0"/>
                <a:ea typeface="Open Sans" panose="020B0606030504020204" pitchFamily="34" charset="0"/>
                <a:cs typeface="Open Sans" panose="020B0606030504020204" pitchFamily="34" charset="0"/>
                <a:sym typeface="Abril Fatface"/>
              </a:rPr>
              <a:t>Baris </a:t>
            </a:r>
            <a:r>
              <a:rPr lang="id-ID" sz="1600" i="1" u="sng" dirty="0">
                <a:latin typeface="Open Sans" panose="020B0606030504020204" pitchFamily="34" charset="0"/>
                <a:ea typeface="Open Sans" panose="020B0606030504020204" pitchFamily="34" charset="0"/>
                <a:cs typeface="Open Sans" panose="020B0606030504020204" pitchFamily="34" charset="0"/>
              </a:rPr>
              <a:t>441</a:t>
            </a:r>
            <a:r>
              <a:rPr lang="id-ID" sz="1600" dirty="0">
                <a:latin typeface="Open Sans" panose="020B0606030504020204" pitchFamily="34" charset="0"/>
                <a:ea typeface="Open Sans" panose="020B0606030504020204" pitchFamily="34" charset="0"/>
                <a:cs typeface="Open Sans" panose="020B0606030504020204" pitchFamily="34" charset="0"/>
              </a:rPr>
              <a:t>: Pada layar dalam 1 grup tersebut ditampilkan gambar platformnya</a:t>
            </a:r>
          </a:p>
          <a:p>
            <a:pPr algn="just">
              <a:lnSpc>
                <a:spcPct val="150000"/>
              </a:lnSpc>
              <a:buSzPts val="3200"/>
              <a:buFont typeface="Arial" pitchFamily="34" charset="0"/>
              <a:buChar char="•"/>
            </a:pPr>
            <a:r>
              <a:rPr lang="id-ID" sz="1600" dirty="0">
                <a:latin typeface="Open Sans" panose="020B0606030504020204" pitchFamily="34" charset="0"/>
                <a:ea typeface="Open Sans" panose="020B0606030504020204" pitchFamily="34" charset="0"/>
                <a:cs typeface="Open Sans" panose="020B0606030504020204" pitchFamily="34" charset="0"/>
                <a:sym typeface="Abril Fatface"/>
              </a:rPr>
              <a:t> </a:t>
            </a:r>
            <a:r>
              <a:rPr lang="id-ID" sz="1600" i="1" u="sng" dirty="0">
                <a:latin typeface="Open Sans" panose="020B0606030504020204" pitchFamily="34" charset="0"/>
                <a:ea typeface="Open Sans" panose="020B0606030504020204" pitchFamily="34" charset="0"/>
                <a:cs typeface="Open Sans" panose="020B0606030504020204" pitchFamily="34" charset="0"/>
                <a:sym typeface="Abril Fatface"/>
              </a:rPr>
              <a:t>Baris </a:t>
            </a:r>
            <a:r>
              <a:rPr lang="id-ID" sz="1600" i="1" u="sng" dirty="0">
                <a:latin typeface="Open Sans" panose="020B0606030504020204" pitchFamily="34" charset="0"/>
                <a:ea typeface="Open Sans" panose="020B0606030504020204" pitchFamily="34" charset="0"/>
                <a:cs typeface="Open Sans" panose="020B0606030504020204" pitchFamily="34" charset="0"/>
              </a:rPr>
              <a:t>442</a:t>
            </a:r>
            <a:r>
              <a:rPr lang="id-ID" sz="1600" dirty="0">
                <a:latin typeface="Open Sans" panose="020B0606030504020204" pitchFamily="34" charset="0"/>
                <a:ea typeface="Open Sans" panose="020B0606030504020204" pitchFamily="34" charset="0"/>
                <a:cs typeface="Open Sans" panose="020B0606030504020204" pitchFamily="34" charset="0"/>
              </a:rPr>
              <a:t>: Pada layar dalam 1 grup tersebut ditampilkan gambar lavanya</a:t>
            </a:r>
          </a:p>
          <a:p>
            <a:pPr algn="just">
              <a:lnSpc>
                <a:spcPct val="150000"/>
              </a:lnSpc>
              <a:buSzPts val="3200"/>
              <a:buFont typeface="Arial" pitchFamily="34" charset="0"/>
              <a:buChar char="•"/>
            </a:pPr>
            <a:r>
              <a:rPr lang="id-ID" sz="1600" dirty="0">
                <a:latin typeface="Open Sans" panose="020B0606030504020204" pitchFamily="34" charset="0"/>
                <a:ea typeface="Open Sans" panose="020B0606030504020204" pitchFamily="34" charset="0"/>
                <a:cs typeface="Open Sans" panose="020B0606030504020204" pitchFamily="34" charset="0"/>
                <a:sym typeface="Abril Fatface"/>
              </a:rPr>
              <a:t> </a:t>
            </a:r>
            <a:r>
              <a:rPr lang="id-ID" sz="1600" i="1" u="sng" dirty="0">
                <a:latin typeface="Open Sans" panose="020B0606030504020204" pitchFamily="34" charset="0"/>
                <a:ea typeface="Open Sans" panose="020B0606030504020204" pitchFamily="34" charset="0"/>
                <a:cs typeface="Open Sans" panose="020B0606030504020204" pitchFamily="34" charset="0"/>
                <a:sym typeface="Abril Fatface"/>
              </a:rPr>
              <a:t>Baris </a:t>
            </a:r>
            <a:r>
              <a:rPr lang="id-ID" sz="1600" i="1" u="sng" dirty="0">
                <a:latin typeface="Open Sans" panose="020B0606030504020204" pitchFamily="34" charset="0"/>
                <a:ea typeface="Open Sans" panose="020B0606030504020204" pitchFamily="34" charset="0"/>
                <a:cs typeface="Open Sans" panose="020B0606030504020204" pitchFamily="34" charset="0"/>
              </a:rPr>
              <a:t>443</a:t>
            </a:r>
            <a:r>
              <a:rPr lang="id-ID" sz="1600" dirty="0">
                <a:latin typeface="Open Sans" panose="020B0606030504020204" pitchFamily="34" charset="0"/>
                <a:ea typeface="Open Sans" panose="020B0606030504020204" pitchFamily="34" charset="0"/>
                <a:cs typeface="Open Sans" panose="020B0606030504020204" pitchFamily="34" charset="0"/>
              </a:rPr>
              <a:t>: Pada layar dalam 1 grup tersebut ditampilkan gambar coin </a:t>
            </a:r>
          </a:p>
          <a:p>
            <a:pPr algn="just">
              <a:lnSpc>
                <a:spcPct val="150000"/>
              </a:lnSpc>
              <a:buSzPts val="3200"/>
              <a:buFont typeface="Arial" pitchFamily="34" charset="0"/>
              <a:buChar char="•"/>
            </a:pPr>
            <a:r>
              <a:rPr lang="id-ID" sz="1600" dirty="0">
                <a:latin typeface="Open Sans" panose="020B0606030504020204" pitchFamily="34" charset="0"/>
                <a:ea typeface="Open Sans" panose="020B0606030504020204" pitchFamily="34" charset="0"/>
                <a:cs typeface="Open Sans" panose="020B0606030504020204" pitchFamily="34" charset="0"/>
                <a:sym typeface="Abril Fatface"/>
              </a:rPr>
              <a:t> </a:t>
            </a:r>
            <a:r>
              <a:rPr lang="id-ID" sz="1600" i="1" u="sng" dirty="0">
                <a:latin typeface="Open Sans" panose="020B0606030504020204" pitchFamily="34" charset="0"/>
                <a:ea typeface="Open Sans" panose="020B0606030504020204" pitchFamily="34" charset="0"/>
                <a:cs typeface="Open Sans" panose="020B0606030504020204" pitchFamily="34" charset="0"/>
                <a:sym typeface="Abril Fatface"/>
              </a:rPr>
              <a:t>Baris </a:t>
            </a:r>
            <a:r>
              <a:rPr lang="id-ID" sz="1600" i="1" u="sng" dirty="0">
                <a:latin typeface="Open Sans" panose="020B0606030504020204" pitchFamily="34" charset="0"/>
                <a:ea typeface="Open Sans" panose="020B0606030504020204" pitchFamily="34" charset="0"/>
                <a:cs typeface="Open Sans" panose="020B0606030504020204" pitchFamily="34" charset="0"/>
              </a:rPr>
              <a:t>444</a:t>
            </a:r>
            <a:r>
              <a:rPr lang="id-ID" sz="1600" dirty="0">
                <a:latin typeface="Open Sans" panose="020B0606030504020204" pitchFamily="34" charset="0"/>
                <a:ea typeface="Open Sans" panose="020B0606030504020204" pitchFamily="34" charset="0"/>
                <a:cs typeface="Open Sans" panose="020B0606030504020204" pitchFamily="34" charset="0"/>
              </a:rPr>
              <a:t>: Pada layar dalam 1 grup tersebut ditampilkan sebuah tampilan unutuk keluar.</a:t>
            </a:r>
          </a:p>
          <a:p>
            <a:pPr algn="just">
              <a:lnSpc>
                <a:spcPct val="150000"/>
              </a:lnSpc>
              <a:buSzPts val="3200"/>
              <a:buFont typeface="Arial" pitchFamily="34" charset="0"/>
              <a:buChar char="•"/>
            </a:pPr>
            <a:r>
              <a:rPr lang="id-ID" sz="1600" dirty="0">
                <a:latin typeface="Open Sans" panose="020B0606030504020204" pitchFamily="34" charset="0"/>
                <a:ea typeface="Open Sans" panose="020B0606030504020204" pitchFamily="34" charset="0"/>
                <a:cs typeface="Open Sans" panose="020B0606030504020204" pitchFamily="34" charset="0"/>
                <a:sym typeface="Abril Fatface"/>
              </a:rPr>
              <a:t> </a:t>
            </a:r>
            <a:r>
              <a:rPr lang="id-ID" sz="1600" i="1" u="sng" dirty="0">
                <a:latin typeface="Open Sans" panose="020B0606030504020204" pitchFamily="34" charset="0"/>
                <a:ea typeface="Open Sans" panose="020B0606030504020204" pitchFamily="34" charset="0"/>
                <a:cs typeface="Open Sans" panose="020B0606030504020204" pitchFamily="34" charset="0"/>
                <a:sym typeface="Abril Fatface"/>
              </a:rPr>
              <a:t>Baris </a:t>
            </a:r>
            <a:r>
              <a:rPr lang="id-ID" sz="1600" i="1" u="sng" dirty="0">
                <a:latin typeface="Open Sans" panose="020B0606030504020204" pitchFamily="34" charset="0"/>
                <a:ea typeface="Open Sans" panose="020B0606030504020204" pitchFamily="34" charset="0"/>
                <a:cs typeface="Open Sans" panose="020B0606030504020204" pitchFamily="34" charset="0"/>
              </a:rPr>
              <a:t>446</a:t>
            </a:r>
            <a:r>
              <a:rPr lang="id-ID" sz="1600" dirty="0">
                <a:latin typeface="Open Sans" panose="020B0606030504020204" pitchFamily="34" charset="0"/>
                <a:ea typeface="Open Sans" panose="020B0606030504020204" pitchFamily="34" charset="0"/>
                <a:cs typeface="Open Sans" panose="020B0606030504020204" pitchFamily="34" charset="0"/>
              </a:rPr>
              <a:t>: Setelah pemain game over, maka permainan tersebut akan di update.</a:t>
            </a:r>
            <a:r>
              <a:rPr lang="id-ID" sz="1600" dirty="0">
                <a:latin typeface="Open Sans" panose="020B0606030504020204" pitchFamily="34" charset="0"/>
                <a:ea typeface="Open Sans" panose="020B0606030504020204" pitchFamily="34" charset="0"/>
                <a:cs typeface="Open Sans" panose="020B0606030504020204" pitchFamily="34" charset="0"/>
                <a:sym typeface="Abril Fatface"/>
              </a:rPr>
              <a:t>.</a:t>
            </a:r>
            <a:endParaRPr lang="id-ID"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p:cNvPicPr/>
          <p:nvPr/>
        </p:nvPicPr>
        <p:blipFill>
          <a:blip r:embed="rId2"/>
          <a:srcRect/>
          <a:stretch>
            <a:fillRect/>
          </a:stretch>
        </p:blipFill>
        <p:spPr bwMode="auto">
          <a:xfrm>
            <a:off x="900107" y="671803"/>
            <a:ext cx="9353862" cy="2249715"/>
          </a:xfrm>
          <a:prstGeom prst="rect">
            <a:avLst/>
          </a:prstGeom>
          <a:noFill/>
          <a:ln w="9525">
            <a:noFill/>
            <a:miter lim="800000"/>
            <a:headEnd/>
            <a:tailEnd/>
          </a:ln>
        </p:spPr>
      </p:pic>
    </p:spTree>
    <p:extLst>
      <p:ext uri="{BB962C8B-B14F-4D97-AF65-F5344CB8AC3E}">
        <p14:creationId xmlns:p14="http://schemas.microsoft.com/office/powerpoint/2010/main" val="1313295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7245-69BB-4A7C-B781-6D24DF649130}"/>
              </a:ext>
            </a:extLst>
          </p:cNvPr>
          <p:cNvSpPr>
            <a:spLocks noGrp="1"/>
          </p:cNvSpPr>
          <p:nvPr>
            <p:ph type="ctrTitle"/>
          </p:nvPr>
        </p:nvSpPr>
        <p:spPr>
          <a:xfrm>
            <a:off x="1246414" y="524656"/>
            <a:ext cx="8928100" cy="1169233"/>
          </a:xfrm>
        </p:spPr>
        <p:txBody>
          <a:bodyPr>
            <a:normAutofit/>
          </a:bodyPr>
          <a:lstStyle/>
          <a:p>
            <a:pPr algn="ctr"/>
            <a:r>
              <a:rPr lang="id-ID" b="1"/>
              <a:t>Statement </a:t>
            </a:r>
            <a:r>
              <a:rPr lang="id-ID" b="1" dirty="0"/>
              <a:t>Game Over Level 1</a:t>
            </a:r>
          </a:p>
        </p:txBody>
      </p:sp>
      <p:sp>
        <p:nvSpPr>
          <p:cNvPr id="3" name="Subtitle 2">
            <a:extLst>
              <a:ext uri="{FF2B5EF4-FFF2-40B4-BE49-F238E27FC236}">
                <a16:creationId xmlns:a16="http://schemas.microsoft.com/office/drawing/2014/main" id="{6D666491-0DF1-4315-ACD8-B1245CEF60DE}"/>
              </a:ext>
            </a:extLst>
          </p:cNvPr>
          <p:cNvSpPr>
            <a:spLocks noGrp="1"/>
          </p:cNvSpPr>
          <p:nvPr>
            <p:ph type="subTitle" idx="1"/>
          </p:nvPr>
        </p:nvSpPr>
        <p:spPr>
          <a:xfrm>
            <a:off x="909350" y="4729584"/>
            <a:ext cx="9398833" cy="1236807"/>
          </a:xfrm>
        </p:spPr>
        <p:txBody>
          <a:bodyPr>
            <a:noAutofit/>
          </a:bodyPr>
          <a:lstStyle/>
          <a:p>
            <a:pPr>
              <a:lnSpc>
                <a:spcPct val="150000"/>
              </a:lnSpc>
              <a:buFont typeface="Arial" pitchFamily="34" charset="0"/>
              <a:buChar char="•"/>
            </a:pPr>
            <a:r>
              <a:rPr lang="id-ID" sz="1700" i="1" u="sng" dirty="0"/>
              <a:t>Baris 449-454</a:t>
            </a:r>
            <a:r>
              <a:rPr lang="id-ID" sz="1700" dirty="0"/>
              <a:t>: Ditampilkan sebuah  kondisi ketika game telah berakhir( game over =1) maka: akan di reset ke level 1, dan game telah selesai dengan score yang didapatkan yaitu sebanyak 0</a:t>
            </a:r>
            <a:r>
              <a:rPr lang="id-ID" sz="1600" dirty="0"/>
              <a:t>.</a:t>
            </a:r>
          </a:p>
        </p:txBody>
      </p:sp>
      <p:sp>
        <p:nvSpPr>
          <p:cNvPr id="4" name="Slide Number Placeholder 3">
            <a:extLst>
              <a:ext uri="{FF2B5EF4-FFF2-40B4-BE49-F238E27FC236}">
                <a16:creationId xmlns:a16="http://schemas.microsoft.com/office/drawing/2014/main" id="{4A031F93-7603-4F88-9710-42BB8CBBB8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pPr marL="0" lvl="0" indent="0" algn="ctr" rtl="0">
                <a:spcBef>
                  <a:spcPts val="0"/>
                </a:spcBef>
                <a:spcAft>
                  <a:spcPts val="0"/>
                </a:spcAft>
                <a:buNone/>
              </a:pPr>
              <a:t>48</a:t>
            </a:fld>
            <a:endParaRPr lang="en-ID"/>
          </a:p>
        </p:txBody>
      </p:sp>
      <p:pic>
        <p:nvPicPr>
          <p:cNvPr id="7" name="Picture 6"/>
          <p:cNvPicPr/>
          <p:nvPr/>
        </p:nvPicPr>
        <p:blipFill>
          <a:blip r:embed="rId2"/>
          <a:srcRect/>
          <a:stretch>
            <a:fillRect/>
          </a:stretch>
        </p:blipFill>
        <p:spPr bwMode="auto">
          <a:xfrm>
            <a:off x="1262743" y="2369641"/>
            <a:ext cx="9274628" cy="1360530"/>
          </a:xfrm>
          <a:prstGeom prst="rect">
            <a:avLst/>
          </a:prstGeom>
          <a:noFill/>
          <a:ln w="9525">
            <a:noFill/>
            <a:miter lim="800000"/>
            <a:headEnd/>
            <a:tailEnd/>
          </a:ln>
        </p:spPr>
      </p:pic>
    </p:spTree>
    <p:extLst>
      <p:ext uri="{BB962C8B-B14F-4D97-AF65-F5344CB8AC3E}">
        <p14:creationId xmlns:p14="http://schemas.microsoft.com/office/powerpoint/2010/main" val="2632646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3A24-C2B1-46FB-BEF3-3C002E01F822}"/>
              </a:ext>
            </a:extLst>
          </p:cNvPr>
          <p:cNvSpPr>
            <a:spLocks noGrp="1"/>
          </p:cNvSpPr>
          <p:nvPr>
            <p:ph type="title"/>
          </p:nvPr>
        </p:nvSpPr>
        <p:spPr/>
        <p:txBody>
          <a:bodyPr/>
          <a:lstStyle/>
          <a:p>
            <a:pPr algn="ctr"/>
            <a:r>
              <a:rPr lang="id-ID" b="1" dirty="0"/>
              <a:t>Statement Game Over dan Level Game</a:t>
            </a:r>
          </a:p>
        </p:txBody>
      </p:sp>
      <p:sp>
        <p:nvSpPr>
          <p:cNvPr id="3" name="Text Placeholder 2">
            <a:extLst>
              <a:ext uri="{FF2B5EF4-FFF2-40B4-BE49-F238E27FC236}">
                <a16:creationId xmlns:a16="http://schemas.microsoft.com/office/drawing/2014/main" id="{AA471C80-B873-44D9-9791-5A831E4EBB44}"/>
              </a:ext>
            </a:extLst>
          </p:cNvPr>
          <p:cNvSpPr>
            <a:spLocks noGrp="1"/>
          </p:cNvSpPr>
          <p:nvPr>
            <p:ph type="body" idx="1"/>
          </p:nvPr>
        </p:nvSpPr>
        <p:spPr>
          <a:xfrm>
            <a:off x="508001" y="4470400"/>
            <a:ext cx="9857474" cy="1973945"/>
          </a:xfrm>
        </p:spPr>
        <p:txBody>
          <a:bodyPr>
            <a:normAutofit/>
          </a:bodyPr>
          <a:lstStyle/>
          <a:p>
            <a:pPr algn="just">
              <a:lnSpc>
                <a:spcPct val="100000"/>
              </a:lnSpc>
              <a:buSzPts val="3200"/>
              <a:buNone/>
            </a:pPr>
            <a:r>
              <a:rPr lang="id-ID" sz="1600" dirty="0">
                <a:latin typeface="Open Sans" panose="020B0606030504020204" pitchFamily="34" charset="0"/>
                <a:ea typeface="Open Sans" panose="020B0606030504020204" pitchFamily="34" charset="0"/>
                <a:cs typeface="Open Sans" panose="020B0606030504020204" pitchFamily="34" charset="0"/>
              </a:rPr>
              <a:t>.</a:t>
            </a:r>
          </a:p>
          <a:p>
            <a:pPr algn="just">
              <a:lnSpc>
                <a:spcPct val="100000"/>
              </a:lnSpc>
              <a:buSzPts val="3200"/>
              <a:buFont typeface="Arial" pitchFamily="34" charset="0"/>
              <a:buChar char="•"/>
            </a:pPr>
            <a:r>
              <a:rPr lang="id-ID" sz="1600" i="1" u="sng" dirty="0">
                <a:latin typeface="Open Sans" panose="020B0606030504020204" pitchFamily="34" charset="0"/>
                <a:ea typeface="Open Sans" panose="020B0606030504020204" pitchFamily="34" charset="0"/>
                <a:cs typeface="Open Sans" panose="020B0606030504020204" pitchFamily="34" charset="0"/>
                <a:sym typeface="Abril Fatface"/>
              </a:rPr>
              <a:t>Baris </a:t>
            </a:r>
            <a:r>
              <a:rPr lang="id-ID" sz="1600" i="1" u="sng" dirty="0">
                <a:latin typeface="Open Sans" panose="020B0606030504020204" pitchFamily="34" charset="0"/>
                <a:ea typeface="Open Sans" panose="020B0606030504020204" pitchFamily="34" charset="0"/>
                <a:cs typeface="Open Sans" panose="020B0606030504020204" pitchFamily="34" charset="0"/>
              </a:rPr>
              <a:t>457-459</a:t>
            </a:r>
            <a:r>
              <a:rPr lang="id-ID" sz="1600" dirty="0">
                <a:latin typeface="Open Sans" panose="020B0606030504020204" pitchFamily="34" charset="0"/>
                <a:ea typeface="Open Sans" panose="020B0606030504020204" pitchFamily="34" charset="0"/>
                <a:cs typeface="Open Sans" panose="020B0606030504020204" pitchFamily="34" charset="0"/>
              </a:rPr>
              <a:t>: Ditampilkan kembali sebuah kondisi apabila game_over == 1, maka game tersebut di reset dan naik ke level berikutnya. Dengan rumus level yaitu level += 1, artinya jika memenuhi kondisi game_over == 1, maka dari level 1 sebelumnya akan dinaikan ke level berikutnya yaitu level ke 2 dan seterusnya jika memenuhi kondisi.</a:t>
            </a:r>
          </a:p>
        </p:txBody>
      </p:sp>
      <p:sp>
        <p:nvSpPr>
          <p:cNvPr id="4" name="Slide Number Placeholder 3">
            <a:extLst>
              <a:ext uri="{FF2B5EF4-FFF2-40B4-BE49-F238E27FC236}">
                <a16:creationId xmlns:a16="http://schemas.microsoft.com/office/drawing/2014/main" id="{8A0BD4AC-799C-4F67-BD30-C5A22D8FA3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pPr marL="0" lvl="0" indent="0" algn="ctr" rtl="0">
                <a:spcBef>
                  <a:spcPts val="0"/>
                </a:spcBef>
                <a:spcAft>
                  <a:spcPts val="0"/>
                </a:spcAft>
                <a:buNone/>
              </a:pPr>
              <a:t>49</a:t>
            </a:fld>
            <a:endParaRPr lang="en-ID"/>
          </a:p>
        </p:txBody>
      </p:sp>
      <p:pic>
        <p:nvPicPr>
          <p:cNvPr id="7" name="Picture 6"/>
          <p:cNvPicPr/>
          <p:nvPr/>
        </p:nvPicPr>
        <p:blipFill>
          <a:blip r:embed="rId2"/>
          <a:srcRect/>
          <a:stretch>
            <a:fillRect/>
          </a:stretch>
        </p:blipFill>
        <p:spPr bwMode="auto">
          <a:xfrm>
            <a:off x="696687" y="1943350"/>
            <a:ext cx="9797142" cy="3020536"/>
          </a:xfrm>
          <a:prstGeom prst="rect">
            <a:avLst/>
          </a:prstGeom>
          <a:noFill/>
          <a:ln w="9525">
            <a:noFill/>
            <a:miter lim="800000"/>
            <a:headEnd/>
            <a:tailEnd/>
          </a:ln>
        </p:spPr>
      </p:pic>
    </p:spTree>
    <p:extLst>
      <p:ext uri="{BB962C8B-B14F-4D97-AF65-F5344CB8AC3E}">
        <p14:creationId xmlns:p14="http://schemas.microsoft.com/office/powerpoint/2010/main" val="3200506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2" name="Title 1">
            <a:extLst>
              <a:ext uri="{FF2B5EF4-FFF2-40B4-BE49-F238E27FC236}">
                <a16:creationId xmlns:a16="http://schemas.microsoft.com/office/drawing/2014/main" id="{C28D82D5-0E26-4B28-A1F9-1815C5046CD6}"/>
              </a:ext>
            </a:extLst>
          </p:cNvPr>
          <p:cNvSpPr>
            <a:spLocks noGrp="1"/>
          </p:cNvSpPr>
          <p:nvPr>
            <p:ph type="title"/>
          </p:nvPr>
        </p:nvSpPr>
        <p:spPr/>
        <p:txBody>
          <a:bodyPr/>
          <a:lstStyle/>
          <a:p>
            <a:pPr algn="ctr"/>
            <a:r>
              <a:rPr lang="en-US" dirty="0"/>
              <a:t>Gambaran </a:t>
            </a:r>
            <a:r>
              <a:rPr lang="en-US" dirty="0" err="1"/>
              <a:t>Umum</a:t>
            </a:r>
            <a:r>
              <a:rPr lang="en-US" dirty="0"/>
              <a:t> </a:t>
            </a:r>
            <a:r>
              <a:rPr lang="en-US" dirty="0" err="1"/>
              <a:t>Proyek</a:t>
            </a:r>
            <a:endParaRPr lang="id-ID" dirty="0"/>
          </a:p>
        </p:txBody>
      </p:sp>
      <p:sp>
        <p:nvSpPr>
          <p:cNvPr id="3" name="Text Placeholder 2">
            <a:extLst>
              <a:ext uri="{FF2B5EF4-FFF2-40B4-BE49-F238E27FC236}">
                <a16:creationId xmlns:a16="http://schemas.microsoft.com/office/drawing/2014/main" id="{711F03B8-F7BE-446F-B715-0663EB067989}"/>
              </a:ext>
            </a:extLst>
          </p:cNvPr>
          <p:cNvSpPr>
            <a:spLocks noGrp="1"/>
          </p:cNvSpPr>
          <p:nvPr>
            <p:ph type="body" idx="1"/>
          </p:nvPr>
        </p:nvSpPr>
        <p:spPr/>
        <p:txBody>
          <a:bodyPr/>
          <a:lstStyle/>
          <a:p>
            <a:r>
              <a:rPr lang="id-ID" dirty="0">
                <a:effectLst/>
              </a:rPr>
              <a:t>Sebuah game platform (atau platformer) adalah permainan video </a:t>
            </a:r>
            <a:r>
              <a:rPr lang="en-US" dirty="0">
                <a:effectLst/>
              </a:rPr>
              <a:t> </a:t>
            </a:r>
            <a:r>
              <a:rPr lang="id-ID" dirty="0">
                <a:effectLst/>
              </a:rPr>
              <a:t>mengendalikan karakter untuk melompat antara platform, rintangan,</a:t>
            </a:r>
            <a:r>
              <a:rPr lang="en-US" dirty="0">
                <a:effectLst/>
              </a:rPr>
              <a:t> </a:t>
            </a:r>
            <a:r>
              <a:rPr lang="id-ID" dirty="0">
                <a:effectLst/>
              </a:rPr>
              <a:t>atau keduanya untuk melanjutkan permainan. </a:t>
            </a:r>
            <a:endParaRPr lang="en-US" dirty="0">
              <a:effectLst/>
            </a:endParaRPr>
          </a:p>
          <a:p>
            <a:r>
              <a:rPr lang="id-ID" dirty="0">
                <a:effectLst/>
              </a:rPr>
              <a:t>Pemain mengontrol lompatan untuk menghindari avatar jatuh dari </a:t>
            </a:r>
            <a:r>
              <a:rPr lang="en-US" dirty="0">
                <a:effectLst/>
              </a:rPr>
              <a:t> </a:t>
            </a:r>
            <a:r>
              <a:rPr lang="id-ID" dirty="0">
                <a:effectLst/>
              </a:rPr>
              <a:t>platform atau gagal melakukan lompatan yang diperlukan. </a:t>
            </a:r>
            <a:r>
              <a:rPr lang="en-US" dirty="0">
                <a:effectLst/>
              </a:rPr>
              <a:t> </a:t>
            </a:r>
            <a:r>
              <a:rPr lang="id-ID" dirty="0">
                <a:effectLst/>
              </a:rPr>
              <a:t>Unsur pemersatu yang paling umum dari game genre ini adalah tombol melompat.</a:t>
            </a:r>
            <a:endParaRPr lang="id-ID" dirty="0"/>
          </a:p>
        </p:txBody>
      </p:sp>
      <p:sp>
        <p:nvSpPr>
          <p:cNvPr id="118" name="Google Shape;118;p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600"/>
              <a:buNone/>
            </a:pPr>
            <a:fld id="{00000000-1234-1234-1234-123412341234}" type="slidenum">
              <a:rPr lang="en-ID"/>
              <a:t>5</a:t>
            </a:fld>
            <a:endParaRPr dirty="0"/>
          </a:p>
        </p:txBody>
      </p:sp>
    </p:spTree>
    <p:extLst>
      <p:ext uri="{BB962C8B-B14F-4D97-AF65-F5344CB8AC3E}">
        <p14:creationId xmlns:p14="http://schemas.microsoft.com/office/powerpoint/2010/main" val="41256435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101E-0E1F-4272-B136-600FF9CCECDB}"/>
              </a:ext>
            </a:extLst>
          </p:cNvPr>
          <p:cNvSpPr>
            <a:spLocks noGrp="1"/>
          </p:cNvSpPr>
          <p:nvPr>
            <p:ph type="title"/>
          </p:nvPr>
        </p:nvSpPr>
        <p:spPr>
          <a:xfrm>
            <a:off x="914400" y="2873829"/>
            <a:ext cx="9474259" cy="3164113"/>
          </a:xfrm>
        </p:spPr>
        <p:txBody>
          <a:bodyPr>
            <a:noAutofit/>
          </a:bodyPr>
          <a:lstStyle/>
          <a:p>
            <a:br>
              <a:rPr lang="id-ID" sz="1600" dirty="0"/>
            </a:br>
            <a:br>
              <a:rPr lang="id-ID" sz="1700" dirty="0"/>
            </a:br>
            <a:br>
              <a:rPr lang="id-ID" sz="1700" dirty="0"/>
            </a:br>
            <a:endParaRPr lang="id-ID" sz="1700" dirty="0"/>
          </a:p>
        </p:txBody>
      </p:sp>
      <p:sp>
        <p:nvSpPr>
          <p:cNvPr id="5" name="Slide Number Placeholder 4">
            <a:extLst>
              <a:ext uri="{FF2B5EF4-FFF2-40B4-BE49-F238E27FC236}">
                <a16:creationId xmlns:a16="http://schemas.microsoft.com/office/drawing/2014/main" id="{512E0FB0-0688-4400-8EB6-51B86BBE8E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pPr marL="0" lvl="0" indent="0" algn="ctr" rtl="0">
                <a:spcBef>
                  <a:spcPts val="0"/>
                </a:spcBef>
                <a:spcAft>
                  <a:spcPts val="0"/>
                </a:spcAft>
                <a:buNone/>
              </a:pPr>
              <a:t>50</a:t>
            </a:fld>
            <a:endParaRPr lang="en-ID"/>
          </a:p>
        </p:txBody>
      </p:sp>
      <p:sp>
        <p:nvSpPr>
          <p:cNvPr id="7" name="Title 1">
            <a:extLst>
              <a:ext uri="{FF2B5EF4-FFF2-40B4-BE49-F238E27FC236}">
                <a16:creationId xmlns:a16="http://schemas.microsoft.com/office/drawing/2014/main" id="{8D01101E-0E1F-4272-B136-600FF9CCECDB}"/>
              </a:ext>
            </a:extLst>
          </p:cNvPr>
          <p:cNvSpPr txBox="1">
            <a:spLocks/>
          </p:cNvSpPr>
          <p:nvPr/>
        </p:nvSpPr>
        <p:spPr>
          <a:xfrm>
            <a:off x="876074" y="2235200"/>
            <a:ext cx="9563386" cy="2627086"/>
          </a:xfrm>
          <a:prstGeom prst="rect">
            <a:avLst/>
          </a:prstGeom>
          <a:noFill/>
          <a:ln>
            <a:noFill/>
          </a:ln>
        </p:spPr>
        <p:txBody>
          <a:bodyPr spcFirstLastPara="1" wrap="square" lIns="91425" tIns="45700" rIns="91425" bIns="45700" anchor="b" anchorCtr="0">
            <a:noAutofit/>
          </a:bodyPr>
          <a:lstStyle/>
          <a:p>
            <a:pPr algn="just">
              <a:lnSpc>
                <a:spcPct val="90000"/>
              </a:lnSpc>
              <a:buClr>
                <a:schemeClr val="accent1"/>
              </a:buClr>
              <a:buSzPts val="3200"/>
            </a:pPr>
            <a:br>
              <a:rPr kumimoji="0" lang="id-ID" sz="1700" b="0" i="0" u="none" strike="noStrike" kern="0" cap="none" spc="0" normalizeH="0" baseline="0" noProof="0" dirty="0">
                <a:ln>
                  <a:noFill/>
                </a:ln>
                <a:solidFill>
                  <a:schemeClr val="accent1"/>
                </a:solidFill>
                <a:effectLst/>
                <a:uLnTx/>
                <a:uFillTx/>
                <a:latin typeface="Abril Fatface"/>
                <a:ea typeface="Abril Fatface"/>
                <a:cs typeface="Abril Fatface"/>
                <a:sym typeface="Abril Fatface"/>
              </a:rPr>
            </a:br>
            <a:br>
              <a:rPr kumimoji="0" lang="id-ID" sz="1700" b="0" i="0" u="none" strike="noStrike" kern="0" cap="none" spc="0" normalizeH="0" baseline="0" noProof="0" dirty="0">
                <a:ln>
                  <a:noFill/>
                </a:ln>
                <a:solidFill>
                  <a:schemeClr val="accent1"/>
                </a:solidFill>
                <a:effectLst/>
                <a:uLnTx/>
                <a:uFillTx/>
                <a:latin typeface="Abril Fatface"/>
                <a:ea typeface="Abril Fatface"/>
                <a:cs typeface="Abril Fatface"/>
                <a:sym typeface="Abril Fatface"/>
              </a:rPr>
            </a:br>
            <a:endParaRPr kumimoji="0" lang="id-ID" sz="1700" b="0" i="0" u="none" strike="noStrike" kern="0" cap="none" spc="0" normalizeH="0" baseline="0" noProof="0" dirty="0">
              <a:ln>
                <a:noFill/>
              </a:ln>
              <a:solidFill>
                <a:schemeClr val="accent1"/>
              </a:solidFill>
              <a:effectLst/>
              <a:uLnTx/>
              <a:uFillTx/>
              <a:latin typeface="Abril Fatface"/>
              <a:ea typeface="Abril Fatface"/>
              <a:cs typeface="Abril Fatface"/>
              <a:sym typeface="Abril Fatface"/>
            </a:endParaRPr>
          </a:p>
        </p:txBody>
      </p:sp>
      <p:sp>
        <p:nvSpPr>
          <p:cNvPr id="6" name="Rectangle 5"/>
          <p:cNvSpPr/>
          <p:nvPr/>
        </p:nvSpPr>
        <p:spPr>
          <a:xfrm>
            <a:off x="418391" y="3429000"/>
            <a:ext cx="10247086" cy="3289555"/>
          </a:xfrm>
          <a:prstGeom prst="rect">
            <a:avLst/>
          </a:prstGeom>
        </p:spPr>
        <p:txBody>
          <a:bodyPr wrap="square">
            <a:spAutoFit/>
          </a:bodyPr>
          <a:lstStyle/>
          <a:p>
            <a:pPr>
              <a:lnSpc>
                <a:spcPct val="150000"/>
              </a:lnSpc>
              <a:buFont typeface="Arial" pitchFamily="34" charset="0"/>
              <a:buChar char="•"/>
            </a:pPr>
            <a:r>
              <a:rPr lang="id-ID" i="1" u="sng" dirty="0">
                <a:solidFill>
                  <a:schemeClr val="accent1"/>
                </a:solidFill>
                <a:latin typeface="Open Sans" panose="020B0606030504020204" pitchFamily="34" charset="0"/>
                <a:ea typeface="Open Sans" panose="020B0606030504020204" pitchFamily="34" charset="0"/>
                <a:cs typeface="Open Sans" panose="020B0606030504020204" pitchFamily="34" charset="0"/>
              </a:rPr>
              <a:t> Baris 460-466</a:t>
            </a:r>
            <a:r>
              <a:rPr lang="id-ID" dirty="0">
                <a:solidFill>
                  <a:schemeClr val="accent1"/>
                </a:solidFill>
                <a:latin typeface="Open Sans" panose="020B0606030504020204" pitchFamily="34" charset="0"/>
                <a:ea typeface="Open Sans" panose="020B0606030504020204" pitchFamily="34" charset="0"/>
                <a:cs typeface="Open Sans" panose="020B0606030504020204" pitchFamily="34" charset="0"/>
              </a:rPr>
              <a:t>: Ditampila]kan kembali sebuah kondisi jika levelnya kurang dari atau sebelum mencapai level tertinggi(maksimum), maka level tersebut di reset atau game tersebut selesai, game over = 0. Jika kondisi tersebut tidak dipenuhi maka kondisi lain yang ditampilkan adalah pemain tersebut menang dengan text yang ditampilkan yaitu “YOU WIN!” dengan karakteristik warna biru, lebar 2-140 dan tinggi yaitu 2. </a:t>
            </a:r>
          </a:p>
          <a:p>
            <a:pPr>
              <a:lnSpc>
                <a:spcPct val="150000"/>
              </a:lnSpc>
              <a:buFont typeface="Arial" pitchFamily="34" charset="0"/>
              <a:buChar char="•"/>
            </a:pPr>
            <a:r>
              <a:rPr lang="id-ID"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id-ID" i="1" u="sng" dirty="0">
                <a:solidFill>
                  <a:schemeClr val="accent1"/>
                </a:solidFill>
                <a:latin typeface="Open Sans" panose="020B0606030504020204" pitchFamily="34" charset="0"/>
                <a:ea typeface="Open Sans" panose="020B0606030504020204" pitchFamily="34" charset="0"/>
                <a:cs typeface="Open Sans" panose="020B0606030504020204" pitchFamily="34" charset="0"/>
              </a:rPr>
              <a:t>Baris 467-473: </a:t>
            </a:r>
            <a:r>
              <a:rPr lang="id-ID" dirty="0">
                <a:solidFill>
                  <a:schemeClr val="accent1"/>
                </a:solidFill>
                <a:latin typeface="Open Sans" panose="020B0606030504020204" pitchFamily="34" charset="0"/>
                <a:ea typeface="Open Sans" panose="020B0606030504020204" pitchFamily="34" charset="0"/>
                <a:cs typeface="Open Sans" panose="020B0606030504020204" pitchFamily="34" charset="0"/>
              </a:rPr>
              <a:t>Sebuah kondisi berikutnya yaitu dika tombol restart di klik maka akan ditampilkan level 1 sama seperti konsep sebelumnya dan ketika game over = 0, maka scorenya juga = 0</a:t>
            </a:r>
          </a:p>
          <a:p>
            <a:pPr>
              <a:lnSpc>
                <a:spcPct val="150000"/>
              </a:lnSpc>
              <a:buFont typeface="Arial" pitchFamily="34" charset="0"/>
              <a:buChar char="•"/>
            </a:pPr>
            <a:r>
              <a:rPr lang="id-ID"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id-ID" i="1" u="sng" dirty="0">
                <a:solidFill>
                  <a:schemeClr val="accent1"/>
                </a:solidFill>
                <a:latin typeface="Open Sans" panose="020B0606030504020204" pitchFamily="34" charset="0"/>
                <a:ea typeface="Open Sans" panose="020B0606030504020204" pitchFamily="34" charset="0"/>
                <a:cs typeface="Open Sans" panose="020B0606030504020204" pitchFamily="34" charset="0"/>
              </a:rPr>
              <a:t>Baris 475-479: </a:t>
            </a:r>
            <a:r>
              <a:rPr lang="id-ID" dirty="0">
                <a:solidFill>
                  <a:schemeClr val="accent1"/>
                </a:solidFill>
                <a:latin typeface="Open Sans" panose="020B0606030504020204" pitchFamily="34" charset="0"/>
                <a:ea typeface="Open Sans" panose="020B0606030504020204" pitchFamily="34" charset="0"/>
                <a:cs typeface="Open Sans" panose="020B0606030504020204" pitchFamily="34" charset="0"/>
              </a:rPr>
              <a:t>Pada event pygame ini, ada type pygame.QUIT yang ketika di run = false maka pygame tersebut akan mendisplay/update.</a:t>
            </a:r>
          </a:p>
          <a:p>
            <a:pPr>
              <a:lnSpc>
                <a:spcPct val="150000"/>
              </a:lnSpc>
              <a:buFont typeface="Arial" pitchFamily="34" charset="0"/>
              <a:buChar char="•"/>
            </a:pPr>
            <a:r>
              <a:rPr lang="id-ID"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id-ID" i="1" u="sng" dirty="0">
                <a:solidFill>
                  <a:schemeClr val="accent1"/>
                </a:solidFill>
                <a:latin typeface="Open Sans" panose="020B0606030504020204" pitchFamily="34" charset="0"/>
                <a:ea typeface="Open Sans" panose="020B0606030504020204" pitchFamily="34" charset="0"/>
                <a:cs typeface="Open Sans" panose="020B0606030504020204" pitchFamily="34" charset="0"/>
              </a:rPr>
              <a:t>Baris 481</a:t>
            </a:r>
            <a:r>
              <a:rPr lang="id-ID" dirty="0">
                <a:solidFill>
                  <a:schemeClr val="accent1"/>
                </a:solidFill>
                <a:latin typeface="Open Sans" panose="020B0606030504020204" pitchFamily="34" charset="0"/>
                <a:ea typeface="Open Sans" panose="020B0606030504020204" pitchFamily="34" charset="0"/>
                <a:cs typeface="Open Sans" panose="020B0606030504020204" pitchFamily="34" charset="0"/>
              </a:rPr>
              <a:t>: pygame.quit()= Keluar dari aplikasi pygame.</a:t>
            </a:r>
          </a:p>
          <a:p>
            <a:pPr>
              <a:lnSpc>
                <a:spcPct val="150000"/>
              </a:lnSpc>
            </a:pPr>
            <a:endParaRPr lang="id-ID"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p:cNvPicPr/>
          <p:nvPr/>
        </p:nvPicPr>
        <p:blipFill>
          <a:blip r:embed="rId2"/>
          <a:srcRect/>
          <a:stretch>
            <a:fillRect/>
          </a:stretch>
        </p:blipFill>
        <p:spPr bwMode="auto">
          <a:xfrm>
            <a:off x="643363" y="408464"/>
            <a:ext cx="9797142" cy="3020536"/>
          </a:xfrm>
          <a:prstGeom prst="rect">
            <a:avLst/>
          </a:prstGeom>
          <a:noFill/>
          <a:ln w="9525">
            <a:noFill/>
            <a:miter lim="800000"/>
            <a:headEnd/>
            <a:tailEnd/>
          </a:ln>
        </p:spPr>
      </p:pic>
    </p:spTree>
    <p:extLst>
      <p:ext uri="{BB962C8B-B14F-4D97-AF65-F5344CB8AC3E}">
        <p14:creationId xmlns:p14="http://schemas.microsoft.com/office/powerpoint/2010/main" val="440798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7899DE-EC18-48E5-A9DF-553780709D3C}"/>
              </a:ext>
            </a:extLst>
          </p:cNvPr>
          <p:cNvSpPr>
            <a:spLocks noGrp="1"/>
          </p:cNvSpPr>
          <p:nvPr>
            <p:ph type="sldNum" idx="12"/>
          </p:nvPr>
        </p:nvSpPr>
        <p:spPr>
          <a:xfrm>
            <a:off x="9879563" y="5955133"/>
            <a:ext cx="2743200" cy="365100"/>
          </a:xfrm>
        </p:spPr>
        <p:txBody>
          <a:bodyPr/>
          <a:lstStyle/>
          <a:p>
            <a:pPr marL="0" lvl="0" indent="0" algn="ctr" rtl="0">
              <a:spcBef>
                <a:spcPts val="0"/>
              </a:spcBef>
              <a:spcAft>
                <a:spcPts val="0"/>
              </a:spcAft>
              <a:buNone/>
            </a:pPr>
            <a:fld id="{00000000-1234-1234-1234-123412341234}" type="slidenum">
              <a:rPr lang="en-ID" sz="4000" smtClean="0">
                <a:solidFill>
                  <a:schemeClr val="accent1"/>
                </a:solidFill>
              </a:rPr>
              <a:t>51</a:t>
            </a:fld>
            <a:endParaRPr lang="en-ID" sz="4000" dirty="0">
              <a:solidFill>
                <a:schemeClr val="accent1"/>
              </a:solidFill>
            </a:endParaRPr>
          </a:p>
        </p:txBody>
      </p:sp>
      <p:sp>
        <p:nvSpPr>
          <p:cNvPr id="2" name="Title 1">
            <a:extLst>
              <a:ext uri="{FF2B5EF4-FFF2-40B4-BE49-F238E27FC236}">
                <a16:creationId xmlns:a16="http://schemas.microsoft.com/office/drawing/2014/main" id="{996EA9AD-8004-440D-A725-D2A5AC9409DB}"/>
              </a:ext>
            </a:extLst>
          </p:cNvPr>
          <p:cNvSpPr>
            <a:spLocks noGrp="1"/>
          </p:cNvSpPr>
          <p:nvPr>
            <p:ph type="title" idx="4294967295"/>
          </p:nvPr>
        </p:nvSpPr>
        <p:spPr>
          <a:xfrm>
            <a:off x="4366726" y="2682810"/>
            <a:ext cx="3051110" cy="1241425"/>
          </a:xfrm>
        </p:spPr>
        <p:txBody>
          <a:bodyPr>
            <a:normAutofit/>
          </a:bodyPr>
          <a:lstStyle/>
          <a:p>
            <a:r>
              <a:rPr lang="en-US" sz="7200" dirty="0"/>
              <a:t>DEMO</a:t>
            </a:r>
            <a:endParaRPr lang="id-ID" sz="7200" dirty="0"/>
          </a:p>
        </p:txBody>
      </p:sp>
    </p:spTree>
    <p:extLst>
      <p:ext uri="{BB962C8B-B14F-4D97-AF65-F5344CB8AC3E}">
        <p14:creationId xmlns:p14="http://schemas.microsoft.com/office/powerpoint/2010/main" val="2169510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659822"/>
            <a:ext cx="9556317" cy="988869"/>
          </a:xfrm>
        </p:spPr>
        <p:txBody>
          <a:bodyPr/>
          <a:lstStyle/>
          <a:p>
            <a:pPr algn="ctr"/>
            <a:r>
              <a:rPr lang="en-US" dirty="0"/>
              <a:t>KESIMPULAN</a:t>
            </a:r>
            <a:endParaRPr lang="en-SG" dirty="0"/>
          </a:p>
        </p:txBody>
      </p:sp>
      <p:sp>
        <p:nvSpPr>
          <p:cNvPr id="3" name="Picture Placeholder 2"/>
          <p:cNvSpPr>
            <a:spLocks noGrp="1"/>
          </p:cNvSpPr>
          <p:nvPr>
            <p:ph type="pic" idx="2"/>
          </p:nvPr>
        </p:nvSpPr>
        <p:spPr/>
      </p:sp>
      <p:sp>
        <p:nvSpPr>
          <p:cNvPr id="4" name="Text Placeholder 3"/>
          <p:cNvSpPr>
            <a:spLocks noGrp="1"/>
          </p:cNvSpPr>
          <p:nvPr>
            <p:ph type="body" idx="1"/>
          </p:nvPr>
        </p:nvSpPr>
        <p:spPr>
          <a:xfrm>
            <a:off x="414191" y="1692556"/>
            <a:ext cx="9981913" cy="3246429"/>
          </a:xfrm>
        </p:spPr>
        <p:txBody>
          <a:bodyPr>
            <a:noAutofit/>
          </a:bodyPr>
          <a:lstStyle/>
          <a:p>
            <a:pPr algn="just"/>
            <a:r>
              <a:rPr lang="en-SG" sz="1800" dirty="0"/>
              <a:t>1. </a:t>
            </a:r>
            <a:r>
              <a:rPr lang="en-SG" sz="1800" dirty="0" err="1"/>
              <a:t>Perancangan</a:t>
            </a:r>
            <a:r>
              <a:rPr lang="en-SG" sz="1800" dirty="0"/>
              <a:t> game </a:t>
            </a:r>
            <a:r>
              <a:rPr lang="en-SG" sz="1800" dirty="0" err="1"/>
              <a:t>ini</a:t>
            </a:r>
            <a:r>
              <a:rPr lang="en-SG" sz="1800" dirty="0"/>
              <a:t> </a:t>
            </a:r>
            <a:r>
              <a:rPr lang="en-SG" sz="1800" dirty="0" err="1"/>
              <a:t>adalah</a:t>
            </a:r>
            <a:r>
              <a:rPr lang="en-SG" sz="1800" dirty="0"/>
              <a:t> </a:t>
            </a:r>
            <a:r>
              <a:rPr lang="en-SG" sz="1800" dirty="0" err="1"/>
              <a:t>sebagai</a:t>
            </a:r>
            <a:r>
              <a:rPr lang="en-SG" sz="1800" dirty="0"/>
              <a:t> </a:t>
            </a:r>
            <a:r>
              <a:rPr lang="en-SG" sz="1800" dirty="0" err="1"/>
              <a:t>salah</a:t>
            </a:r>
            <a:r>
              <a:rPr lang="en-SG" sz="1800" dirty="0"/>
              <a:t> </a:t>
            </a:r>
            <a:r>
              <a:rPr lang="en-SG" sz="1800" dirty="0" err="1"/>
              <a:t>satu</a:t>
            </a:r>
            <a:r>
              <a:rPr lang="en-SG" sz="1800" dirty="0"/>
              <a:t> </a:t>
            </a:r>
            <a:r>
              <a:rPr lang="en-SG" sz="1800" dirty="0" err="1"/>
              <a:t>wujud</a:t>
            </a:r>
            <a:r>
              <a:rPr lang="en-SG" sz="1800" dirty="0"/>
              <a:t> </a:t>
            </a:r>
            <a:r>
              <a:rPr lang="en-SG" sz="1800" dirty="0" err="1"/>
              <a:t>atas</a:t>
            </a:r>
            <a:r>
              <a:rPr lang="en-SG" sz="1800" dirty="0"/>
              <a:t> </a:t>
            </a:r>
            <a:r>
              <a:rPr lang="en-SG" sz="1800" dirty="0" err="1"/>
              <a:t>kepedulian</a:t>
            </a:r>
            <a:r>
              <a:rPr lang="en-SG" sz="1800" dirty="0"/>
              <a:t> </a:t>
            </a:r>
            <a:r>
              <a:rPr lang="en-SG" sz="1800" dirty="0" err="1"/>
              <a:t>akan</a:t>
            </a:r>
            <a:r>
              <a:rPr lang="en-SG" sz="1800" dirty="0"/>
              <a:t> </a:t>
            </a:r>
            <a:r>
              <a:rPr lang="en-SG" sz="1800" dirty="0" err="1"/>
              <a:t>pentingnya</a:t>
            </a:r>
            <a:r>
              <a:rPr lang="en-SG" sz="1800" dirty="0"/>
              <a:t> </a:t>
            </a:r>
            <a:r>
              <a:rPr lang="en-SG" sz="1800" dirty="0" err="1"/>
              <a:t>kesadaran</a:t>
            </a:r>
            <a:r>
              <a:rPr lang="en-SG" sz="1800" dirty="0"/>
              <a:t> </a:t>
            </a:r>
            <a:r>
              <a:rPr lang="en-SG" sz="1800" dirty="0" err="1"/>
              <a:t>akan</a:t>
            </a:r>
            <a:r>
              <a:rPr lang="en-SG" sz="1800" dirty="0"/>
              <a:t> protocol </a:t>
            </a:r>
            <a:r>
              <a:rPr lang="en-SG" sz="1800" dirty="0" err="1"/>
              <a:t>kesehatan</a:t>
            </a:r>
            <a:r>
              <a:rPr lang="en-SG" sz="1800" dirty="0"/>
              <a:t> </a:t>
            </a:r>
            <a:r>
              <a:rPr lang="en-SG" sz="1800" dirty="0" err="1"/>
              <a:t>dengan</a:t>
            </a:r>
            <a:r>
              <a:rPr lang="en-SG" sz="1800" dirty="0"/>
              <a:t> </a:t>
            </a:r>
            <a:r>
              <a:rPr lang="en-SG" sz="1800" dirty="0" err="1"/>
              <a:t>pemanfaatan</a:t>
            </a:r>
            <a:r>
              <a:rPr lang="en-SG" sz="1800" dirty="0"/>
              <a:t> </a:t>
            </a:r>
            <a:r>
              <a:rPr lang="en-SG" sz="1800" dirty="0" err="1"/>
              <a:t>teknologi</a:t>
            </a:r>
            <a:r>
              <a:rPr lang="en-SG" sz="1800" dirty="0"/>
              <a:t> </a:t>
            </a:r>
            <a:r>
              <a:rPr lang="en-SG" sz="1800" dirty="0" err="1"/>
              <a:t>atau</a:t>
            </a:r>
            <a:r>
              <a:rPr lang="en-SG" sz="1800" dirty="0"/>
              <a:t> </a:t>
            </a:r>
            <a:r>
              <a:rPr lang="en-SG" sz="1800" dirty="0" err="1"/>
              <a:t>bahasa</a:t>
            </a:r>
            <a:r>
              <a:rPr lang="en-SG" sz="1800" dirty="0"/>
              <a:t> </a:t>
            </a:r>
            <a:r>
              <a:rPr lang="en-SG" sz="1800" dirty="0" err="1"/>
              <a:t>pemograman</a:t>
            </a:r>
            <a:r>
              <a:rPr lang="en-SG" sz="1800" dirty="0"/>
              <a:t> </a:t>
            </a:r>
            <a:r>
              <a:rPr lang="en-SG" sz="1800" dirty="0" err="1"/>
              <a:t>diharapkan</a:t>
            </a:r>
            <a:r>
              <a:rPr lang="en-SG" sz="1800" dirty="0"/>
              <a:t> </a:t>
            </a:r>
            <a:r>
              <a:rPr lang="en-SG" sz="1800" dirty="0" err="1"/>
              <a:t>mampu</a:t>
            </a:r>
            <a:r>
              <a:rPr lang="en-SG" sz="1800" dirty="0"/>
              <a:t> </a:t>
            </a:r>
            <a:r>
              <a:rPr lang="en-SG" sz="1800" dirty="0" err="1"/>
              <a:t>mendukung</a:t>
            </a:r>
            <a:r>
              <a:rPr lang="en-SG" sz="1800" dirty="0"/>
              <a:t> </a:t>
            </a:r>
            <a:r>
              <a:rPr lang="en-SG" sz="1800" dirty="0" err="1"/>
              <a:t>perkembangan</a:t>
            </a:r>
            <a:r>
              <a:rPr lang="en-SG" sz="1800" dirty="0"/>
              <a:t> </a:t>
            </a:r>
            <a:r>
              <a:rPr lang="en-SG" sz="1800" dirty="0" err="1"/>
              <a:t>teknologi</a:t>
            </a:r>
            <a:r>
              <a:rPr lang="en-SG" sz="1800" dirty="0"/>
              <a:t> </a:t>
            </a:r>
            <a:r>
              <a:rPr lang="en-SG" sz="1800" dirty="0" err="1"/>
              <a:t>dalam</a:t>
            </a:r>
            <a:r>
              <a:rPr lang="en-SG" sz="1800" dirty="0"/>
              <a:t> </a:t>
            </a:r>
            <a:r>
              <a:rPr lang="en-SG" sz="1800" dirty="0" err="1"/>
              <a:t>hal</a:t>
            </a:r>
            <a:r>
              <a:rPr lang="en-SG" sz="1800" dirty="0"/>
              <a:t> </a:t>
            </a:r>
            <a:r>
              <a:rPr lang="en-SG" sz="1800" dirty="0" err="1"/>
              <a:t>mematuhi</a:t>
            </a:r>
            <a:r>
              <a:rPr lang="en-SG" sz="1800" dirty="0"/>
              <a:t> </a:t>
            </a:r>
            <a:r>
              <a:rPr lang="en-SG" sz="1800" dirty="0" err="1"/>
              <a:t>protokol</a:t>
            </a:r>
            <a:r>
              <a:rPr lang="en-SG" sz="1800" dirty="0"/>
              <a:t> </a:t>
            </a:r>
            <a:r>
              <a:rPr lang="en-SG" sz="1800" dirty="0" err="1"/>
              <a:t>kesehatan</a:t>
            </a:r>
            <a:r>
              <a:rPr lang="en-SG" sz="1800" dirty="0"/>
              <a:t>.</a:t>
            </a:r>
          </a:p>
          <a:p>
            <a:pPr algn="just"/>
            <a:r>
              <a:rPr lang="en-SG" sz="1800" dirty="0"/>
              <a:t> 2. </a:t>
            </a:r>
            <a:r>
              <a:rPr lang="en-SG" sz="1800" dirty="0" err="1"/>
              <a:t>Banyak</a:t>
            </a:r>
            <a:r>
              <a:rPr lang="en-SG" sz="1800" dirty="0"/>
              <a:t> yang </a:t>
            </a:r>
            <a:r>
              <a:rPr lang="en-SG" sz="1800" dirty="0" err="1"/>
              <a:t>harus</a:t>
            </a:r>
            <a:r>
              <a:rPr lang="en-SG" sz="1800" dirty="0"/>
              <a:t> </a:t>
            </a:r>
            <a:r>
              <a:rPr lang="en-SG" sz="1800" dirty="0" err="1"/>
              <a:t>diketahui</a:t>
            </a:r>
            <a:r>
              <a:rPr lang="en-SG" sz="1800" dirty="0"/>
              <a:t> </a:t>
            </a:r>
            <a:r>
              <a:rPr lang="en-SG" sz="1800" dirty="0" err="1"/>
              <a:t>dan</a:t>
            </a:r>
            <a:r>
              <a:rPr lang="en-SG" sz="1800" dirty="0"/>
              <a:t> </a:t>
            </a:r>
            <a:r>
              <a:rPr lang="en-SG" sz="1800" dirty="0" err="1"/>
              <a:t>dipelajari</a:t>
            </a:r>
            <a:r>
              <a:rPr lang="en-SG" sz="1800" dirty="0"/>
              <a:t> </a:t>
            </a:r>
            <a:r>
              <a:rPr lang="en-SG" sz="1800" dirty="0" err="1"/>
              <a:t>untuk</a:t>
            </a:r>
            <a:r>
              <a:rPr lang="en-SG" sz="1800" dirty="0"/>
              <a:t> </a:t>
            </a:r>
            <a:r>
              <a:rPr lang="en-SG" sz="1800" dirty="0" err="1"/>
              <a:t>menghasilkan</a:t>
            </a:r>
            <a:r>
              <a:rPr lang="en-SG" sz="1800" dirty="0"/>
              <a:t> game </a:t>
            </a:r>
            <a:r>
              <a:rPr lang="en-SG" sz="1800" dirty="0" err="1"/>
              <a:t>ini</a:t>
            </a:r>
            <a:r>
              <a:rPr lang="en-SG" sz="1800" dirty="0"/>
              <a:t> </a:t>
            </a:r>
            <a:r>
              <a:rPr lang="en-SG" sz="1800" dirty="0" err="1"/>
              <a:t>seperti</a:t>
            </a:r>
            <a:r>
              <a:rPr lang="en-SG" sz="1800" dirty="0"/>
              <a:t> yang </a:t>
            </a:r>
            <a:r>
              <a:rPr lang="en-SG" sz="1800" dirty="0" err="1"/>
              <a:t>diharapkan</a:t>
            </a:r>
            <a:r>
              <a:rPr lang="en-SG" sz="1800" dirty="0"/>
              <a:t>. </a:t>
            </a:r>
            <a:r>
              <a:rPr lang="en-SG" sz="1800" dirty="0" err="1"/>
              <a:t>Pertama</a:t>
            </a:r>
            <a:r>
              <a:rPr lang="en-SG" sz="1800" dirty="0"/>
              <a:t> yang </a:t>
            </a:r>
            <a:r>
              <a:rPr lang="en-SG" sz="1800" dirty="0" err="1"/>
              <a:t>harus</a:t>
            </a:r>
            <a:r>
              <a:rPr lang="en-SG" sz="1800" dirty="0"/>
              <a:t> </a:t>
            </a:r>
            <a:r>
              <a:rPr lang="en-SG" sz="1800" dirty="0" err="1"/>
              <a:t>ketahui</a:t>
            </a:r>
            <a:r>
              <a:rPr lang="en-SG" sz="1800" dirty="0"/>
              <a:t> </a:t>
            </a:r>
            <a:r>
              <a:rPr lang="en-SG" sz="1800" dirty="0" err="1"/>
              <a:t>adalah</a:t>
            </a:r>
            <a:r>
              <a:rPr lang="en-SG" sz="1800" dirty="0"/>
              <a:t> </a:t>
            </a:r>
            <a:r>
              <a:rPr lang="en-SG" sz="1800" dirty="0" err="1"/>
              <a:t>teori</a:t>
            </a:r>
            <a:r>
              <a:rPr lang="en-SG" sz="1800" dirty="0"/>
              <a:t> </a:t>
            </a:r>
            <a:r>
              <a:rPr lang="en-SG" sz="1800" dirty="0" err="1"/>
              <a:t>pencegahan</a:t>
            </a:r>
            <a:r>
              <a:rPr lang="en-SG" sz="1800" dirty="0"/>
              <a:t> </a:t>
            </a:r>
            <a:r>
              <a:rPr lang="en-SG" sz="1800" dirty="0" err="1"/>
              <a:t>penyebaran</a:t>
            </a:r>
            <a:r>
              <a:rPr lang="en-SG" sz="1800" dirty="0"/>
              <a:t> Covid-19, </a:t>
            </a:r>
            <a:r>
              <a:rPr lang="en-SG" sz="1800" dirty="0" err="1"/>
              <a:t>ini</a:t>
            </a:r>
            <a:r>
              <a:rPr lang="en-SG" sz="1800" dirty="0"/>
              <a:t> </a:t>
            </a:r>
            <a:r>
              <a:rPr lang="en-SG" sz="1800" dirty="0" err="1"/>
              <a:t>merupakan</a:t>
            </a:r>
            <a:r>
              <a:rPr lang="en-SG" sz="1800" dirty="0"/>
              <a:t> </a:t>
            </a:r>
            <a:r>
              <a:rPr lang="en-SG" sz="1800" dirty="0" err="1"/>
              <a:t>konten</a:t>
            </a:r>
            <a:r>
              <a:rPr lang="en-SG" sz="1800" dirty="0"/>
              <a:t> </a:t>
            </a:r>
            <a:r>
              <a:rPr lang="en-SG" sz="1800" dirty="0" err="1"/>
              <a:t>utama</a:t>
            </a:r>
            <a:r>
              <a:rPr lang="en-SG" sz="1800" dirty="0"/>
              <a:t> </a:t>
            </a:r>
            <a:r>
              <a:rPr lang="en-SG" sz="1800" dirty="0" err="1"/>
              <a:t>dalam</a:t>
            </a:r>
            <a:r>
              <a:rPr lang="en-SG" sz="1800" dirty="0"/>
              <a:t> game. </a:t>
            </a:r>
            <a:r>
              <a:rPr lang="en-SG" sz="1800" dirty="0" err="1"/>
              <a:t>Maka</a:t>
            </a:r>
            <a:r>
              <a:rPr lang="en-SG" sz="1800" dirty="0"/>
              <a:t> </a:t>
            </a:r>
            <a:r>
              <a:rPr lang="en-SG" sz="1800" dirty="0" err="1"/>
              <a:t>dari</a:t>
            </a:r>
            <a:r>
              <a:rPr lang="en-SG" sz="1800" dirty="0"/>
              <a:t> </a:t>
            </a:r>
            <a:r>
              <a:rPr lang="en-SG" sz="1800" dirty="0" err="1"/>
              <a:t>itu</a:t>
            </a:r>
            <a:r>
              <a:rPr lang="en-SG" sz="1800" dirty="0"/>
              <a:t> </a:t>
            </a:r>
            <a:r>
              <a:rPr lang="en-SG" sz="1800" dirty="0" err="1"/>
              <a:t>kreativitas</a:t>
            </a:r>
            <a:r>
              <a:rPr lang="en-SG" sz="1800" dirty="0"/>
              <a:t> </a:t>
            </a:r>
            <a:r>
              <a:rPr lang="en-SG" sz="1800" dirty="0" err="1"/>
              <a:t>dalam</a:t>
            </a:r>
            <a:r>
              <a:rPr lang="en-SG" sz="1800" dirty="0"/>
              <a:t> game </a:t>
            </a:r>
            <a:r>
              <a:rPr lang="en-SG" sz="1800" dirty="0" err="1"/>
              <a:t>ini</a:t>
            </a:r>
            <a:r>
              <a:rPr lang="en-SG" sz="1800" dirty="0"/>
              <a:t> yang </a:t>
            </a:r>
            <a:r>
              <a:rPr lang="en-SG" sz="1800" dirty="0" err="1"/>
              <a:t>menjadi</a:t>
            </a:r>
            <a:r>
              <a:rPr lang="en-SG" sz="1800" dirty="0"/>
              <a:t> </a:t>
            </a:r>
            <a:r>
              <a:rPr lang="en-SG" sz="1800" dirty="0" err="1"/>
              <a:t>perhatian</a:t>
            </a:r>
            <a:r>
              <a:rPr lang="en-SG" sz="1800" dirty="0"/>
              <a:t> </a:t>
            </a:r>
            <a:r>
              <a:rPr lang="en-SG" sz="1800" dirty="0" err="1"/>
              <a:t>utama</a:t>
            </a:r>
            <a:r>
              <a:rPr lang="en-SG" sz="1800" dirty="0"/>
              <a:t> </a:t>
            </a:r>
            <a:r>
              <a:rPr lang="en-SG" sz="1800" dirty="0" err="1"/>
              <a:t>dalam</a:t>
            </a:r>
            <a:r>
              <a:rPr lang="en-SG" sz="1800" dirty="0"/>
              <a:t> </a:t>
            </a:r>
            <a:r>
              <a:rPr lang="en-SG" sz="1800" dirty="0" err="1"/>
              <a:t>perancangan</a:t>
            </a:r>
            <a:r>
              <a:rPr lang="en-SG" sz="1800" dirty="0"/>
              <a:t>. </a:t>
            </a:r>
            <a:r>
              <a:rPr lang="en-SG" sz="1800" dirty="0" err="1"/>
              <a:t>Teori</a:t>
            </a:r>
            <a:r>
              <a:rPr lang="en-SG" sz="1800" dirty="0"/>
              <a:t> </a:t>
            </a:r>
            <a:r>
              <a:rPr lang="en-SG" sz="1800" dirty="0" err="1"/>
              <a:t>dan</a:t>
            </a:r>
            <a:r>
              <a:rPr lang="en-SG" sz="1800" dirty="0"/>
              <a:t> </a:t>
            </a:r>
            <a:r>
              <a:rPr lang="en-SG" sz="1800" dirty="0" err="1"/>
              <a:t>metode</a:t>
            </a:r>
            <a:r>
              <a:rPr lang="en-SG" sz="1800" dirty="0"/>
              <a:t> </a:t>
            </a:r>
            <a:r>
              <a:rPr lang="en-SG" sz="1800" dirty="0" err="1"/>
              <a:t>desain</a:t>
            </a:r>
            <a:r>
              <a:rPr lang="en-SG" sz="1800" dirty="0"/>
              <a:t> </a:t>
            </a:r>
            <a:r>
              <a:rPr lang="en-SG" sz="1800" dirty="0" err="1"/>
              <a:t>khususnya</a:t>
            </a:r>
            <a:r>
              <a:rPr lang="en-SG" sz="1800" dirty="0"/>
              <a:t> </a:t>
            </a:r>
            <a:r>
              <a:rPr lang="en-SG" sz="1800" dirty="0" err="1"/>
              <a:t>desain</a:t>
            </a:r>
            <a:r>
              <a:rPr lang="en-SG" sz="1800" dirty="0"/>
              <a:t> game </a:t>
            </a:r>
            <a:r>
              <a:rPr lang="en-SG" sz="1800" dirty="0" err="1"/>
              <a:t>harus</a:t>
            </a:r>
            <a:r>
              <a:rPr lang="en-SG" sz="1800" dirty="0"/>
              <a:t> </a:t>
            </a:r>
            <a:r>
              <a:rPr lang="en-SG" sz="1800" dirty="0" err="1"/>
              <a:t>dikuasai</a:t>
            </a:r>
            <a:r>
              <a:rPr lang="en-SG" sz="1800" dirty="0"/>
              <a:t>. </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52</a:t>
            </a:fld>
            <a:endParaRPr lang="en-ID"/>
          </a:p>
        </p:txBody>
      </p:sp>
    </p:spTree>
    <p:extLst>
      <p:ext uri="{BB962C8B-B14F-4D97-AF65-F5344CB8AC3E}">
        <p14:creationId xmlns:p14="http://schemas.microsoft.com/office/powerpoint/2010/main" val="36000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SARAN</a:t>
            </a:r>
            <a:endParaRPr lang="en-SG" dirty="0"/>
          </a:p>
        </p:txBody>
      </p:sp>
      <p:sp>
        <p:nvSpPr>
          <p:cNvPr id="8" name="Text Placeholder 7">
            <a:extLst>
              <a:ext uri="{FF2B5EF4-FFF2-40B4-BE49-F238E27FC236}">
                <a16:creationId xmlns:a16="http://schemas.microsoft.com/office/drawing/2014/main" id="{4748AEAD-A54B-4FE3-A2A2-3235143C831F}"/>
              </a:ext>
            </a:extLst>
          </p:cNvPr>
          <p:cNvSpPr>
            <a:spLocks noGrp="1"/>
          </p:cNvSpPr>
          <p:nvPr>
            <p:ph type="body" idx="1"/>
          </p:nvPr>
        </p:nvSpPr>
        <p:spPr>
          <a:xfrm>
            <a:off x="513184" y="1996751"/>
            <a:ext cx="10207689" cy="3993502"/>
          </a:xfrm>
        </p:spPr>
        <p:txBody>
          <a:bodyPr>
            <a:noAutofit/>
          </a:bodyPr>
          <a:lstStyle/>
          <a:p>
            <a:pPr marL="571500" indent="-342900" algn="just">
              <a:buAutoNum type="arabicPeriod"/>
            </a:pPr>
            <a:r>
              <a:rPr lang="en-SG" sz="1500" dirty="0"/>
              <a:t>Saran </a:t>
            </a:r>
            <a:r>
              <a:rPr lang="en-SG" sz="1500" dirty="0" err="1"/>
              <a:t>Bagi</a:t>
            </a:r>
            <a:r>
              <a:rPr lang="en-SG" sz="1500" dirty="0"/>
              <a:t> </a:t>
            </a:r>
            <a:r>
              <a:rPr lang="en-SG" sz="1500" dirty="0" err="1"/>
              <a:t>Mahasiswa</a:t>
            </a:r>
            <a:endParaRPr lang="en-SG" sz="1500" dirty="0"/>
          </a:p>
          <a:p>
            <a:pPr marL="228600" indent="0" algn="just"/>
            <a:r>
              <a:rPr lang="en-SG" sz="1500" dirty="0" err="1"/>
              <a:t>Perancangan</a:t>
            </a:r>
            <a:r>
              <a:rPr lang="en-SG" sz="1500" dirty="0"/>
              <a:t> game </a:t>
            </a:r>
            <a:r>
              <a:rPr lang="en-SG" sz="1500" dirty="0" err="1"/>
              <a:t>khususnya</a:t>
            </a:r>
            <a:r>
              <a:rPr lang="en-SG" sz="1500" dirty="0"/>
              <a:t> </a:t>
            </a:r>
            <a:r>
              <a:rPr lang="en-SG" sz="1500" dirty="0" err="1"/>
              <a:t>penyebaran</a:t>
            </a:r>
            <a:r>
              <a:rPr lang="en-SG" sz="1500" dirty="0"/>
              <a:t> Covid-19 , </a:t>
            </a:r>
            <a:r>
              <a:rPr lang="en-SG" sz="1500" dirty="0" err="1"/>
              <a:t>sebaiknya</a:t>
            </a:r>
            <a:r>
              <a:rPr lang="en-SG" sz="1500" dirty="0"/>
              <a:t> pada prose </a:t>
            </a:r>
            <a:r>
              <a:rPr lang="en-SG" sz="1500" dirty="0" err="1"/>
              <a:t>pra-produksi</a:t>
            </a:r>
            <a:r>
              <a:rPr lang="en-SG" sz="1500" dirty="0"/>
              <a:t> </a:t>
            </a:r>
            <a:r>
              <a:rPr lang="en-SG" sz="1500" dirty="0" err="1"/>
              <a:t>melakukan</a:t>
            </a:r>
            <a:r>
              <a:rPr lang="en-SG" sz="1500" dirty="0"/>
              <a:t> </a:t>
            </a:r>
            <a:r>
              <a:rPr lang="en-SG" sz="1500" dirty="0" err="1"/>
              <a:t>riset</a:t>
            </a:r>
            <a:r>
              <a:rPr lang="en-SG" sz="1500" dirty="0"/>
              <a:t> </a:t>
            </a:r>
            <a:r>
              <a:rPr lang="en-SG" sz="1500" dirty="0" err="1"/>
              <a:t>langsung</a:t>
            </a:r>
            <a:r>
              <a:rPr lang="en-SG" sz="1500" dirty="0"/>
              <a:t> </a:t>
            </a:r>
            <a:r>
              <a:rPr lang="en-SG" sz="1500" dirty="0" err="1"/>
              <a:t>kepada</a:t>
            </a:r>
            <a:r>
              <a:rPr lang="en-SG" sz="1500" dirty="0"/>
              <a:t> target audience. Hal </a:t>
            </a:r>
            <a:r>
              <a:rPr lang="en-SG" sz="1500" dirty="0" err="1"/>
              <a:t>ini</a:t>
            </a:r>
            <a:r>
              <a:rPr lang="en-SG" sz="1500" dirty="0"/>
              <a:t> </a:t>
            </a:r>
            <a:r>
              <a:rPr lang="en-SG" sz="1500" dirty="0" err="1"/>
              <a:t>perlu</a:t>
            </a:r>
            <a:r>
              <a:rPr lang="en-SG" sz="1500" dirty="0"/>
              <a:t> </a:t>
            </a:r>
            <a:r>
              <a:rPr lang="en-SG" sz="1500" dirty="0" err="1"/>
              <a:t>dilakukan</a:t>
            </a:r>
            <a:r>
              <a:rPr lang="en-SG" sz="1500" dirty="0"/>
              <a:t> agar </a:t>
            </a:r>
            <a:r>
              <a:rPr lang="en-SG" sz="1500" dirty="0" err="1"/>
              <a:t>mendapatkan</a:t>
            </a:r>
            <a:r>
              <a:rPr lang="en-SG" sz="1500" dirty="0"/>
              <a:t> data yang </a:t>
            </a:r>
            <a:r>
              <a:rPr lang="en-SG" sz="1500" dirty="0" err="1"/>
              <a:t>akurat</a:t>
            </a:r>
            <a:r>
              <a:rPr lang="en-SG" sz="1500" dirty="0"/>
              <a:t> </a:t>
            </a:r>
            <a:r>
              <a:rPr lang="en-SG" sz="1500" dirty="0" err="1"/>
              <a:t>mengenai</a:t>
            </a:r>
            <a:r>
              <a:rPr lang="en-SG" sz="1500" dirty="0"/>
              <a:t> target audience </a:t>
            </a:r>
            <a:r>
              <a:rPr lang="en-SG" sz="1500" dirty="0" err="1"/>
              <a:t>sebelum</a:t>
            </a:r>
            <a:r>
              <a:rPr lang="en-SG" sz="1500" dirty="0"/>
              <a:t> </a:t>
            </a:r>
            <a:r>
              <a:rPr lang="en-SG" sz="1500" dirty="0" err="1"/>
              <a:t>harus</a:t>
            </a:r>
            <a:r>
              <a:rPr lang="en-SG" sz="1500" dirty="0"/>
              <a:t> </a:t>
            </a:r>
            <a:r>
              <a:rPr lang="en-SG" sz="1500" dirty="0" err="1"/>
              <a:t>memproduksi</a:t>
            </a:r>
            <a:r>
              <a:rPr lang="en-SG" sz="1500" dirty="0"/>
              <a:t> game. </a:t>
            </a:r>
            <a:r>
              <a:rPr lang="en-SG" sz="1500" dirty="0" err="1"/>
              <a:t>Yaitu</a:t>
            </a:r>
            <a:r>
              <a:rPr lang="en-SG" sz="1500" dirty="0"/>
              <a:t> </a:t>
            </a:r>
            <a:r>
              <a:rPr lang="en-SG" sz="1500" dirty="0" err="1"/>
              <a:t>dengan</a:t>
            </a:r>
            <a:r>
              <a:rPr lang="en-SG" sz="1500" dirty="0"/>
              <a:t> </a:t>
            </a:r>
            <a:r>
              <a:rPr lang="en-SG" sz="1500" dirty="0" err="1"/>
              <a:t>mengangkat</a:t>
            </a:r>
            <a:r>
              <a:rPr lang="en-SG" sz="1500" dirty="0"/>
              <a:t> </a:t>
            </a:r>
            <a:r>
              <a:rPr lang="en-SG" sz="1500" dirty="0" err="1"/>
              <a:t>isu-isu</a:t>
            </a:r>
            <a:r>
              <a:rPr lang="en-SG" sz="1500" dirty="0"/>
              <a:t> yang </a:t>
            </a:r>
            <a:r>
              <a:rPr lang="en-SG" sz="1500" dirty="0" err="1"/>
              <a:t>sedang</a:t>
            </a:r>
            <a:r>
              <a:rPr lang="en-SG" sz="1500" dirty="0"/>
              <a:t> </a:t>
            </a:r>
            <a:r>
              <a:rPr lang="en-SG" sz="1500" dirty="0" err="1"/>
              <a:t>terjadi</a:t>
            </a:r>
            <a:r>
              <a:rPr lang="en-SG" sz="1500" dirty="0"/>
              <a:t> </a:t>
            </a:r>
            <a:r>
              <a:rPr lang="en-SG" sz="1500" dirty="0" err="1"/>
              <a:t>saat</a:t>
            </a:r>
            <a:r>
              <a:rPr lang="en-SG" sz="1500" dirty="0"/>
              <a:t> </a:t>
            </a:r>
            <a:r>
              <a:rPr lang="en-SG" sz="1500" dirty="0" err="1"/>
              <a:t>ini</a:t>
            </a:r>
            <a:r>
              <a:rPr lang="en-SG" sz="1500" dirty="0"/>
              <a:t>..</a:t>
            </a:r>
          </a:p>
          <a:p>
            <a:pPr marL="228600" indent="0" algn="just">
              <a:buNone/>
            </a:pPr>
            <a:r>
              <a:rPr lang="en-SG" sz="1500" dirty="0"/>
              <a:t>2. Saran </a:t>
            </a:r>
            <a:r>
              <a:rPr lang="en-SG" sz="1500" dirty="0" err="1"/>
              <a:t>Bagi</a:t>
            </a:r>
            <a:r>
              <a:rPr lang="en-SG" sz="1500" dirty="0"/>
              <a:t> Target Audience</a:t>
            </a:r>
          </a:p>
          <a:p>
            <a:pPr marL="228600" indent="0" algn="just"/>
            <a:r>
              <a:rPr lang="en-SG" sz="1500" dirty="0"/>
              <a:t>Banyak </a:t>
            </a:r>
            <a:r>
              <a:rPr lang="en-SG" sz="1500" dirty="0" err="1"/>
              <a:t>sekali</a:t>
            </a:r>
            <a:r>
              <a:rPr lang="en-SG" sz="1500" dirty="0"/>
              <a:t> </a:t>
            </a:r>
            <a:r>
              <a:rPr lang="en-SG" sz="1500" dirty="0" err="1"/>
              <a:t>jenis</a:t>
            </a:r>
            <a:r>
              <a:rPr lang="en-SG" sz="1500" dirty="0"/>
              <a:t> game di </a:t>
            </a:r>
            <a:r>
              <a:rPr lang="en-SG" sz="1500" dirty="0" err="1"/>
              <a:t>pasaran</a:t>
            </a:r>
            <a:r>
              <a:rPr lang="en-SG" sz="1500" dirty="0"/>
              <a:t>. </a:t>
            </a:r>
            <a:r>
              <a:rPr lang="en-SG" sz="1500" dirty="0" err="1"/>
              <a:t>Bagi</a:t>
            </a:r>
            <a:r>
              <a:rPr lang="en-SG" sz="1500" dirty="0"/>
              <a:t> orang </a:t>
            </a:r>
            <a:r>
              <a:rPr lang="en-SG" sz="1500" dirty="0" err="1"/>
              <a:t>tua</a:t>
            </a:r>
            <a:r>
              <a:rPr lang="en-SG" sz="1500" dirty="0"/>
              <a:t>, </a:t>
            </a:r>
            <a:r>
              <a:rPr lang="en-SG" sz="1500" dirty="0" err="1"/>
              <a:t>hendaknya</a:t>
            </a:r>
            <a:r>
              <a:rPr lang="en-SG" sz="1500" dirty="0"/>
              <a:t> </a:t>
            </a:r>
            <a:r>
              <a:rPr lang="en-SG" sz="1500" dirty="0" err="1"/>
              <a:t>pandai</a:t>
            </a:r>
            <a:r>
              <a:rPr lang="en-SG" sz="1500" dirty="0"/>
              <a:t> dan </a:t>
            </a:r>
            <a:r>
              <a:rPr lang="en-SG" sz="1500" dirty="0" err="1"/>
              <a:t>cerdas</a:t>
            </a:r>
            <a:r>
              <a:rPr lang="en-SG" sz="1500" dirty="0"/>
              <a:t> </a:t>
            </a:r>
            <a:r>
              <a:rPr lang="en-SG" sz="1500" dirty="0" err="1"/>
              <a:t>dalam</a:t>
            </a:r>
            <a:r>
              <a:rPr lang="en-SG" sz="1500" dirty="0"/>
              <a:t> </a:t>
            </a:r>
            <a:r>
              <a:rPr lang="en-SG" sz="1500" dirty="0" err="1"/>
              <a:t>memilih</a:t>
            </a:r>
            <a:r>
              <a:rPr lang="en-SG" sz="1500" dirty="0"/>
              <a:t> game yang </a:t>
            </a:r>
            <a:r>
              <a:rPr lang="en-SG" sz="1500" dirty="0" err="1"/>
              <a:t>sesuai</a:t>
            </a:r>
            <a:r>
              <a:rPr lang="en-SG" sz="1500" dirty="0"/>
              <a:t> dan </a:t>
            </a:r>
            <a:r>
              <a:rPr lang="en-SG" sz="1500" dirty="0" err="1"/>
              <a:t>baik</a:t>
            </a:r>
            <a:r>
              <a:rPr lang="en-SG" sz="1500" dirty="0"/>
              <a:t> </a:t>
            </a:r>
            <a:r>
              <a:rPr lang="en-SG" sz="1500" dirty="0" err="1"/>
              <a:t>untuk</a:t>
            </a:r>
            <a:r>
              <a:rPr lang="en-SG" sz="1500" dirty="0"/>
              <a:t> </a:t>
            </a:r>
            <a:r>
              <a:rPr lang="en-SG" sz="1500" dirty="0" err="1"/>
              <a:t>anaknya</a:t>
            </a:r>
            <a:r>
              <a:rPr lang="en-SG" sz="1500" dirty="0"/>
              <a:t>. </a:t>
            </a:r>
            <a:r>
              <a:rPr lang="en-SG" sz="1500" dirty="0" err="1"/>
              <a:t>Tidak</a:t>
            </a:r>
            <a:r>
              <a:rPr lang="en-SG" sz="1500" dirty="0"/>
              <a:t> </a:t>
            </a:r>
            <a:r>
              <a:rPr lang="en-SG" sz="1500" dirty="0" err="1"/>
              <a:t>semua</a:t>
            </a:r>
            <a:r>
              <a:rPr lang="en-SG" sz="1500" dirty="0"/>
              <a:t> game gratis </a:t>
            </a:r>
            <a:r>
              <a:rPr lang="en-SG" sz="1500" dirty="0" err="1"/>
              <a:t>itu</a:t>
            </a:r>
            <a:r>
              <a:rPr lang="en-SG" sz="1500" dirty="0"/>
              <a:t> </a:t>
            </a:r>
            <a:r>
              <a:rPr lang="en-SG" sz="1500" dirty="0" err="1"/>
              <a:t>jelek</a:t>
            </a:r>
            <a:r>
              <a:rPr lang="en-SG" sz="1500" dirty="0"/>
              <a:t> dan </a:t>
            </a:r>
            <a:r>
              <a:rPr lang="en-SG" sz="1500" dirty="0" err="1"/>
              <a:t>tidak</a:t>
            </a:r>
            <a:r>
              <a:rPr lang="en-SG" sz="1500" dirty="0"/>
              <a:t> </a:t>
            </a:r>
            <a:r>
              <a:rPr lang="en-SG" sz="1500" dirty="0" err="1"/>
              <a:t>semua</a:t>
            </a:r>
            <a:r>
              <a:rPr lang="en-SG" sz="1500" dirty="0"/>
              <a:t> game </a:t>
            </a:r>
            <a:r>
              <a:rPr lang="en-SG" sz="1500" dirty="0" err="1"/>
              <a:t>bagus</a:t>
            </a:r>
            <a:r>
              <a:rPr lang="en-SG" sz="1500" dirty="0"/>
              <a:t> </a:t>
            </a:r>
            <a:r>
              <a:rPr lang="en-SG" sz="1500" dirty="0" err="1"/>
              <a:t>itu</a:t>
            </a:r>
            <a:r>
              <a:rPr lang="en-SG" sz="1500" dirty="0"/>
              <a:t> </a:t>
            </a:r>
            <a:r>
              <a:rPr lang="en-SG" sz="1500" dirty="0" err="1"/>
              <a:t>berbayar</a:t>
            </a:r>
            <a:r>
              <a:rPr lang="en-SG" sz="1500" dirty="0"/>
              <a:t>. </a:t>
            </a:r>
            <a:r>
              <a:rPr lang="en-SG" sz="1500" dirty="0" err="1"/>
              <a:t>Tapi</a:t>
            </a:r>
            <a:r>
              <a:rPr lang="en-SG" sz="1500" dirty="0"/>
              <a:t> </a:t>
            </a:r>
            <a:r>
              <a:rPr lang="en-SG" sz="1500" dirty="0" err="1"/>
              <a:t>tidak</a:t>
            </a:r>
            <a:r>
              <a:rPr lang="en-SG" sz="1500" dirty="0"/>
              <a:t> </a:t>
            </a:r>
            <a:r>
              <a:rPr lang="en-SG" sz="1500" dirty="0" err="1"/>
              <a:t>semua</a:t>
            </a:r>
            <a:r>
              <a:rPr lang="en-SG" sz="1500" dirty="0"/>
              <a:t> game juga </a:t>
            </a:r>
            <a:r>
              <a:rPr lang="en-SG" sz="1500" dirty="0" err="1"/>
              <a:t>baik</a:t>
            </a:r>
            <a:r>
              <a:rPr lang="en-SG" sz="1500" dirty="0"/>
              <a:t> </a:t>
            </a:r>
            <a:r>
              <a:rPr lang="en-SG" sz="1500" dirty="0" err="1"/>
              <a:t>bagi</a:t>
            </a:r>
            <a:r>
              <a:rPr lang="en-SG" sz="1500" dirty="0"/>
              <a:t> </a:t>
            </a:r>
            <a:r>
              <a:rPr lang="en-SG" sz="1500" dirty="0" err="1"/>
              <a:t>perkembangan</a:t>
            </a:r>
            <a:r>
              <a:rPr lang="en-SG" sz="1500" dirty="0"/>
              <a:t> </a:t>
            </a:r>
            <a:r>
              <a:rPr lang="en-SG" sz="1500" dirty="0" err="1"/>
              <a:t>tumbuh</a:t>
            </a:r>
            <a:r>
              <a:rPr lang="en-SG" sz="1500" dirty="0"/>
              <a:t> </a:t>
            </a:r>
            <a:r>
              <a:rPr lang="en-SG" sz="1500" dirty="0" err="1"/>
              <a:t>anak</a:t>
            </a:r>
            <a:r>
              <a:rPr lang="en-SG" sz="1500" dirty="0"/>
              <a:t>, </a:t>
            </a:r>
            <a:r>
              <a:rPr lang="en-SG" sz="1500" dirty="0" err="1"/>
              <a:t>sehingga</a:t>
            </a:r>
            <a:r>
              <a:rPr lang="en-SG" sz="1500" dirty="0"/>
              <a:t> </a:t>
            </a:r>
            <a:r>
              <a:rPr lang="en-SG" sz="1500" dirty="0" err="1"/>
              <a:t>perlu</a:t>
            </a:r>
            <a:r>
              <a:rPr lang="en-SG" sz="1500" dirty="0"/>
              <a:t> </a:t>
            </a:r>
            <a:r>
              <a:rPr lang="en-SG" sz="1500" dirty="0" err="1"/>
              <a:t>adanya</a:t>
            </a:r>
            <a:r>
              <a:rPr lang="en-SG" sz="1500" dirty="0"/>
              <a:t> </a:t>
            </a:r>
            <a:r>
              <a:rPr lang="en-SG" sz="1500" dirty="0" err="1"/>
              <a:t>edukasi</a:t>
            </a:r>
            <a:r>
              <a:rPr lang="en-SG" sz="1500" dirty="0"/>
              <a:t> </a:t>
            </a:r>
            <a:r>
              <a:rPr lang="en-SG" sz="1500" dirty="0" err="1"/>
              <a:t>mengneai</a:t>
            </a:r>
            <a:r>
              <a:rPr lang="en-SG" sz="1500" dirty="0"/>
              <a:t> </a:t>
            </a:r>
            <a:r>
              <a:rPr lang="en-SG" sz="1500" dirty="0" err="1"/>
              <a:t>pengunduhan</a:t>
            </a:r>
            <a:r>
              <a:rPr lang="en-SG" sz="1500" dirty="0"/>
              <a:t> game yang </a:t>
            </a:r>
            <a:r>
              <a:rPr lang="en-SG" sz="1500" dirty="0" err="1"/>
              <a:t>sesuai</a:t>
            </a:r>
            <a:r>
              <a:rPr lang="en-SG" sz="1500" dirty="0"/>
              <a:t> </a:t>
            </a:r>
            <a:r>
              <a:rPr lang="en-SG" sz="1500" dirty="0" err="1"/>
              <a:t>dengan</a:t>
            </a:r>
            <a:r>
              <a:rPr lang="en-SG" sz="1500" dirty="0"/>
              <a:t> </a:t>
            </a:r>
            <a:r>
              <a:rPr lang="en-SG" sz="1500" dirty="0" err="1"/>
              <a:t>usia</a:t>
            </a:r>
            <a:r>
              <a:rPr lang="en-SG" sz="1500" dirty="0"/>
              <a:t> </a:t>
            </a:r>
            <a:r>
              <a:rPr lang="en-SG" sz="1500" dirty="0" err="1"/>
              <a:t>anak</a:t>
            </a:r>
            <a:r>
              <a:rPr lang="en-SG" sz="1500" dirty="0"/>
              <a:t>. </a:t>
            </a:r>
            <a:r>
              <a:rPr lang="en-SG" sz="1500" dirty="0" err="1"/>
              <a:t>Hindari</a:t>
            </a:r>
            <a:r>
              <a:rPr lang="en-SG" sz="1500" dirty="0"/>
              <a:t> </a:t>
            </a:r>
            <a:r>
              <a:rPr lang="en-SG" sz="1500" dirty="0" err="1"/>
              <a:t>anak</a:t>
            </a:r>
            <a:r>
              <a:rPr lang="en-SG" sz="1500" dirty="0"/>
              <a:t> </a:t>
            </a:r>
            <a:r>
              <a:rPr lang="en-SG" sz="1500" dirty="0" err="1"/>
              <a:t>untuk</a:t>
            </a:r>
            <a:r>
              <a:rPr lang="en-SG" sz="1500" dirty="0"/>
              <a:t> </a:t>
            </a:r>
            <a:r>
              <a:rPr lang="en-SG" sz="1500" dirty="0" err="1"/>
              <a:t>selalu</a:t>
            </a:r>
            <a:r>
              <a:rPr lang="en-SG" sz="1500" dirty="0"/>
              <a:t> </a:t>
            </a:r>
            <a:r>
              <a:rPr lang="en-SG" sz="1500" dirty="0" err="1"/>
              <a:t>bermain</a:t>
            </a:r>
            <a:r>
              <a:rPr lang="en-SG" sz="1500" dirty="0"/>
              <a:t> game dan </a:t>
            </a:r>
            <a:r>
              <a:rPr lang="en-SG" sz="1500" dirty="0" err="1"/>
              <a:t>selingi</a:t>
            </a:r>
            <a:r>
              <a:rPr lang="en-SG" sz="1500" dirty="0"/>
              <a:t> </a:t>
            </a:r>
            <a:r>
              <a:rPr lang="en-SG" sz="1500" dirty="0" err="1"/>
              <a:t>kegiatan</a:t>
            </a:r>
            <a:r>
              <a:rPr lang="en-SG" sz="1500" dirty="0"/>
              <a:t> </a:t>
            </a:r>
            <a:r>
              <a:rPr lang="en-SG" sz="1500" dirty="0" err="1"/>
              <a:t>anak</a:t>
            </a:r>
            <a:r>
              <a:rPr lang="en-SG" sz="1500" dirty="0"/>
              <a:t> </a:t>
            </a:r>
            <a:r>
              <a:rPr lang="en-SG" sz="1500" dirty="0" err="1"/>
              <a:t>untuk</a:t>
            </a:r>
            <a:r>
              <a:rPr lang="en-SG" sz="1500" dirty="0"/>
              <a:t> </a:t>
            </a:r>
            <a:r>
              <a:rPr lang="en-SG" sz="1500" dirty="0" err="1"/>
              <a:t>membaca</a:t>
            </a:r>
            <a:r>
              <a:rPr lang="en-SG" sz="1500" dirty="0"/>
              <a:t> </a:t>
            </a:r>
            <a:r>
              <a:rPr lang="en-SG" sz="1500" dirty="0" err="1"/>
              <a:t>buku</a:t>
            </a:r>
            <a:r>
              <a:rPr lang="en-SG" sz="1500" dirty="0"/>
              <a:t> dan </a:t>
            </a:r>
            <a:r>
              <a:rPr lang="en-SG" sz="1500" dirty="0" err="1"/>
              <a:t>bermain</a:t>
            </a:r>
            <a:r>
              <a:rPr lang="en-SG" sz="1500" dirty="0"/>
              <a:t> </a:t>
            </a:r>
            <a:r>
              <a:rPr lang="en-SG" sz="1500" dirty="0" err="1"/>
              <a:t>dilingkungan</a:t>
            </a:r>
            <a:r>
              <a:rPr lang="en-SG" sz="1500" dirty="0"/>
              <a:t> </a:t>
            </a:r>
            <a:r>
              <a:rPr lang="en-SG" sz="1500" dirty="0" err="1"/>
              <a:t>nyata</a:t>
            </a:r>
            <a:r>
              <a:rPr lang="en-SG" sz="1500" dirty="0"/>
              <a:t>. </a:t>
            </a:r>
          </a:p>
          <a:p>
            <a:endParaRPr lang="id-ID" sz="1500"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53</a:t>
            </a:fld>
            <a:endParaRPr lang="en-ID"/>
          </a:p>
        </p:txBody>
      </p:sp>
    </p:spTree>
    <p:extLst>
      <p:ext uri="{BB962C8B-B14F-4D97-AF65-F5344CB8AC3E}">
        <p14:creationId xmlns:p14="http://schemas.microsoft.com/office/powerpoint/2010/main" val="575559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796" y="1704851"/>
            <a:ext cx="9556317" cy="4549487"/>
          </a:xfrm>
        </p:spPr>
        <p:txBody>
          <a:bodyPr>
            <a:normAutofit fontScale="90000"/>
          </a:bodyPr>
          <a:lstStyle/>
          <a:p>
            <a:pPr marL="228600" indent="0">
              <a:lnSpc>
                <a:spcPct val="150000"/>
              </a:lnSpc>
            </a:pPr>
            <a:r>
              <a:rPr lang="it-IT" sz="2400" dirty="0">
                <a:latin typeface="Open Sans" panose="020B0604020202020204" charset="0"/>
                <a:ea typeface="Open Sans" panose="020B0604020202020204" charset="0"/>
                <a:cs typeface="Open Sans" panose="020B0604020202020204" charset="0"/>
              </a:rPr>
              <a:t>3. Saran Bagi Lembaga Pendidikan dan Kominfo :</a:t>
            </a:r>
            <a:br>
              <a:rPr lang="it-IT" sz="2400" dirty="0">
                <a:latin typeface="Open Sans" panose="020B0604020202020204" charset="0"/>
                <a:ea typeface="Open Sans" panose="020B0604020202020204" charset="0"/>
                <a:cs typeface="Open Sans" panose="020B0604020202020204" charset="0"/>
              </a:rPr>
            </a:br>
            <a:br>
              <a:rPr lang="it-IT" sz="2400" dirty="0">
                <a:latin typeface="Open Sans" panose="020B0604020202020204" charset="0"/>
                <a:ea typeface="Open Sans" panose="020B0604020202020204" charset="0"/>
                <a:cs typeface="Open Sans" panose="020B0604020202020204" charset="0"/>
              </a:rPr>
            </a:br>
            <a:r>
              <a:rPr lang="en-SG" sz="2400" dirty="0">
                <a:latin typeface="Open Sans" panose="020B0604020202020204" charset="0"/>
                <a:ea typeface="Open Sans" panose="020B0604020202020204" charset="0"/>
                <a:cs typeface="Open Sans" panose="020B0604020202020204" charset="0"/>
              </a:rPr>
              <a:t>Game </a:t>
            </a:r>
            <a:r>
              <a:rPr lang="en-SG" sz="2400" dirty="0" err="1">
                <a:latin typeface="Open Sans" panose="020B0604020202020204" charset="0"/>
                <a:ea typeface="Open Sans" panose="020B0604020202020204" charset="0"/>
                <a:cs typeface="Open Sans" panose="020B0604020202020204" charset="0"/>
              </a:rPr>
              <a:t>sebagai</a:t>
            </a:r>
            <a:r>
              <a:rPr lang="en-SG" sz="2400" dirty="0">
                <a:latin typeface="Open Sans" panose="020B0604020202020204" charset="0"/>
                <a:ea typeface="Open Sans" panose="020B0604020202020204" charset="0"/>
                <a:cs typeface="Open Sans" panose="020B0604020202020204" charset="0"/>
              </a:rPr>
              <a:t> media </a:t>
            </a:r>
            <a:r>
              <a:rPr lang="en-SG" sz="2400" dirty="0" err="1">
                <a:latin typeface="Open Sans" panose="020B0604020202020204" charset="0"/>
                <a:ea typeface="Open Sans" panose="020B0604020202020204" charset="0"/>
                <a:cs typeface="Open Sans" panose="020B0604020202020204" charset="0"/>
              </a:rPr>
              <a:t>belajar</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dan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mengajar</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dalam</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ranah</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pendidikan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hingga</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saat</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ini</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masih</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dalam</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perdebatan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dan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penelitian</a:t>
            </a:r>
            <a:r>
              <a:rPr lang="en-SG" sz="2400" dirty="0">
                <a:latin typeface="Open Sans" panose="020B0604020202020204" charset="0"/>
                <a:ea typeface="Open Sans" panose="020B0604020202020204" charset="0"/>
                <a:cs typeface="Open Sans" panose="020B0604020202020204" charset="0"/>
              </a:rPr>
              <a:t>. Game yang </a:t>
            </a:r>
            <a:r>
              <a:rPr lang="en-SG" sz="2400" dirty="0" err="1">
                <a:latin typeface="Open Sans" panose="020B0604020202020204" charset="0"/>
                <a:ea typeface="Open Sans" panose="020B0604020202020204" charset="0"/>
                <a:cs typeface="Open Sans" panose="020B0604020202020204" charset="0"/>
              </a:rPr>
              <a:t>berakar</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pada</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kreativitas</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tak</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terbatas</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tidak</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seperti</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keilmuan</a:t>
            </a:r>
            <a:r>
              <a:rPr lang="en-SG" sz="2400" dirty="0">
                <a:latin typeface="Open Sans" panose="020B0604020202020204" charset="0"/>
                <a:ea typeface="Open Sans" panose="020B0604020202020204" charset="0"/>
                <a:cs typeface="Open Sans" panose="020B0604020202020204" charset="0"/>
              </a:rPr>
              <a:t> yang </a:t>
            </a:r>
            <a:r>
              <a:rPr lang="en-SG" sz="2400" dirty="0" err="1">
                <a:latin typeface="Open Sans" panose="020B0604020202020204" charset="0"/>
                <a:ea typeface="Open Sans" panose="020B0604020202020204" charset="0"/>
                <a:cs typeface="Open Sans" panose="020B0604020202020204" charset="0"/>
              </a:rPr>
              <a:t>pasti</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Oleh</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karena</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itu</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kreativitas</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merupakan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jembatan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untuk</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belajar</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dan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menyampaikan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ilmu</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kepada</a:t>
            </a:r>
            <a:r>
              <a:rPr lang="en-SG" sz="2400" dirty="0">
                <a:latin typeface="Open Sans" panose="020B0604020202020204" charset="0"/>
                <a:ea typeface="Open Sans" panose="020B0604020202020204" charset="0"/>
                <a:cs typeface="Open Sans" panose="020B0604020202020204" charset="0"/>
              </a:rPr>
              <a:t> orang lain. </a:t>
            </a:r>
            <a:r>
              <a:rPr lang="en-SG" sz="2400" dirty="0" err="1">
                <a:latin typeface="Open Sans" panose="020B0604020202020204" charset="0"/>
                <a:ea typeface="Open Sans" panose="020B0604020202020204" charset="0"/>
                <a:cs typeface="Open Sans" panose="020B0604020202020204" charset="0"/>
              </a:rPr>
              <a:t>Diharapkan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dengan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perancangan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ini</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mampu</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membuka</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jendela</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baru</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perihal</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pemanfaatan</a:t>
            </a:r>
            <a:r>
              <a:rPr lang="en-SG" sz="2400" dirty="0">
                <a:latin typeface="Open Sans" panose="020B0604020202020204" charset="0"/>
                <a:ea typeface="Open Sans" panose="020B0604020202020204" charset="0"/>
                <a:cs typeface="Open Sans" panose="020B0604020202020204" charset="0"/>
              </a:rPr>
              <a:t> game </a:t>
            </a:r>
            <a:r>
              <a:rPr lang="en-SG" sz="2400" dirty="0" err="1">
                <a:latin typeface="Open Sans" panose="020B0604020202020204" charset="0"/>
                <a:ea typeface="Open Sans" panose="020B0604020202020204" charset="0"/>
                <a:cs typeface="Open Sans" panose="020B0604020202020204" charset="0"/>
              </a:rPr>
              <a:t>sebagai</a:t>
            </a:r>
            <a:r>
              <a:rPr lang="en-SG" sz="2400" dirty="0">
                <a:latin typeface="Open Sans" panose="020B0604020202020204" charset="0"/>
                <a:ea typeface="Open Sans" panose="020B0604020202020204" charset="0"/>
                <a:cs typeface="Open Sans" panose="020B0604020202020204" charset="0"/>
              </a:rPr>
              <a:t> media </a:t>
            </a:r>
            <a:r>
              <a:rPr lang="en-SG" sz="2400" dirty="0" err="1">
                <a:latin typeface="Open Sans" panose="020B0604020202020204" charset="0"/>
                <a:ea typeface="Open Sans" panose="020B0604020202020204" charset="0"/>
                <a:cs typeface="Open Sans" panose="020B0604020202020204" charset="0"/>
              </a:rPr>
              <a:t>pembelajaran</a:t>
            </a:r>
            <a:r>
              <a:rPr lang="en-SG" sz="2400" dirty="0">
                <a:latin typeface="Open Sans" panose="020B0604020202020204" charset="0"/>
                <a:ea typeface="Open Sans" panose="020B0604020202020204" charset="0"/>
                <a:cs typeface="Open Sans" panose="020B0604020202020204" charset="0"/>
              </a:rPr>
              <a:t> dan </a:t>
            </a:r>
            <a:r>
              <a:rPr lang="en-SG" sz="2400" dirty="0" err="1">
                <a:latin typeface="Open Sans" panose="020B0604020202020204" charset="0"/>
                <a:ea typeface="Open Sans" panose="020B0604020202020204" charset="0"/>
                <a:cs typeface="Open Sans" panose="020B0604020202020204" charset="0"/>
              </a:rPr>
              <a:t>pengetahuan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secara</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dini</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tentang</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pencegahan</a:t>
            </a:r>
            <a:r>
              <a:rPr lang="en-SG" sz="2400" dirty="0">
                <a:latin typeface="Open Sans" panose="020B0604020202020204" charset="0"/>
                <a:ea typeface="Open Sans" panose="020B0604020202020204" charset="0"/>
                <a:cs typeface="Open Sans" panose="020B0604020202020204" charset="0"/>
              </a:rPr>
              <a:t> </a:t>
            </a:r>
            <a:r>
              <a:rPr lang="en-SG" sz="2400" dirty="0" err="1">
                <a:latin typeface="Open Sans" panose="020B0604020202020204" charset="0"/>
                <a:ea typeface="Open Sans" panose="020B0604020202020204" charset="0"/>
                <a:cs typeface="Open Sans" panose="020B0604020202020204" charset="0"/>
              </a:rPr>
              <a:t>penyebaran</a:t>
            </a:r>
            <a:r>
              <a:rPr lang="en-SG" sz="2400" dirty="0">
                <a:latin typeface="Open Sans" panose="020B0604020202020204" charset="0"/>
                <a:ea typeface="Open Sans" panose="020B0604020202020204" charset="0"/>
                <a:cs typeface="Open Sans" panose="020B0604020202020204" charset="0"/>
              </a:rPr>
              <a:t> Covid-19.</a:t>
            </a:r>
            <a:br>
              <a:rPr lang="en-SG" sz="2400" dirty="0">
                <a:latin typeface="Open Sans" panose="020B0604020202020204" charset="0"/>
                <a:ea typeface="Open Sans" panose="020B0604020202020204" charset="0"/>
                <a:cs typeface="Open Sans" panose="020B0604020202020204" charset="0"/>
              </a:rPr>
            </a:br>
            <a:endParaRPr lang="en-SG" sz="2400" dirty="0">
              <a:latin typeface="Open Sans" panose="020B0604020202020204" charset="0"/>
              <a:ea typeface="Open Sans" panose="020B0604020202020204" charset="0"/>
              <a:cs typeface="Open Sans" panose="020B0604020202020204" charset="0"/>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54</a:t>
            </a:fld>
            <a:endParaRPr lang="en-ID"/>
          </a:p>
        </p:txBody>
      </p:sp>
    </p:spTree>
    <p:extLst>
      <p:ext uri="{BB962C8B-B14F-4D97-AF65-F5344CB8AC3E}">
        <p14:creationId xmlns:p14="http://schemas.microsoft.com/office/powerpoint/2010/main" val="2273187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824" y="204279"/>
            <a:ext cx="3026653" cy="1155123"/>
          </a:xfrm>
        </p:spPr>
        <p:txBody>
          <a:bodyPr/>
          <a:lstStyle/>
          <a:p>
            <a:r>
              <a:rPr lang="en-US" dirty="0"/>
              <a:t>Thank You!</a:t>
            </a:r>
            <a:endParaRPr lang="en-S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55</a:t>
            </a:fld>
            <a:endParaRPr lang="en-ID" dirty="0"/>
          </a:p>
        </p:txBody>
      </p:sp>
      <p:sp>
        <p:nvSpPr>
          <p:cNvPr id="7" name="Title 1"/>
          <p:cNvSpPr txBox="1">
            <a:spLocks/>
          </p:cNvSpPr>
          <p:nvPr/>
        </p:nvSpPr>
        <p:spPr>
          <a:xfrm>
            <a:off x="605443" y="1045289"/>
            <a:ext cx="9674630" cy="1652154"/>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Abril Fatface"/>
              <a:buNone/>
              <a:defRPr sz="3200" b="0" i="0" u="none" strike="noStrike" cap="none">
                <a:solidFill>
                  <a:schemeClr val="accent1"/>
                </a:solidFill>
                <a:latin typeface="Abril Fatface"/>
                <a:ea typeface="Abril Fatface"/>
                <a:cs typeface="Abril Fatface"/>
                <a:sym typeface="Abril Fatfac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You can find us  here</a:t>
            </a:r>
          </a:p>
          <a:p>
            <a:endParaRPr lang="en-SG" dirty="0"/>
          </a:p>
        </p:txBody>
      </p:sp>
      <p:pic>
        <p:nvPicPr>
          <p:cNvPr id="1030" name="Picture 6" descr="Apa Itu Git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43" y="2444045"/>
            <a:ext cx="1532933" cy="8464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ouTube Indonesia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32" y="3290463"/>
            <a:ext cx="1309753" cy="17287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38376" y="2563091"/>
            <a:ext cx="2821551" cy="523220"/>
          </a:xfrm>
          <a:prstGeom prst="rect">
            <a:avLst/>
          </a:prstGeom>
          <a:noFill/>
        </p:spPr>
        <p:txBody>
          <a:bodyPr wrap="square" rtlCol="0">
            <a:spAutoFit/>
          </a:bodyPr>
          <a:lstStyle/>
          <a:p>
            <a:r>
              <a:rPr lang="en-SG" dirty="0">
                <a:hlinkClick r:id="rId4"/>
              </a:rPr>
              <a:t>https://github.com/Nabilahtk/Build-Munne/tree/master</a:t>
            </a:r>
            <a:endParaRPr lang="en-SG" dirty="0"/>
          </a:p>
        </p:txBody>
      </p:sp>
      <p:sp>
        <p:nvSpPr>
          <p:cNvPr id="12" name="TextBox 11"/>
          <p:cNvSpPr txBox="1"/>
          <p:nvPr/>
        </p:nvSpPr>
        <p:spPr>
          <a:xfrm>
            <a:off x="2159150" y="3766780"/>
            <a:ext cx="2821551" cy="307777"/>
          </a:xfrm>
          <a:prstGeom prst="rect">
            <a:avLst/>
          </a:prstGeom>
          <a:noFill/>
        </p:spPr>
        <p:txBody>
          <a:bodyPr wrap="square" rtlCol="0">
            <a:spAutoFit/>
          </a:bodyPr>
          <a:lstStyle/>
          <a:p>
            <a:r>
              <a:rPr lang="en-SG" dirty="0">
                <a:hlinkClick r:id="rId5"/>
              </a:rPr>
              <a:t>https://youtu.be/4-JyQFw_G2w</a:t>
            </a:r>
            <a:endParaRPr lang="en-SG" dirty="0"/>
          </a:p>
        </p:txBody>
      </p:sp>
    </p:spTree>
    <p:extLst>
      <p:ext uri="{BB962C8B-B14F-4D97-AF65-F5344CB8AC3E}">
        <p14:creationId xmlns:p14="http://schemas.microsoft.com/office/powerpoint/2010/main" val="39812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3" name="Title 2">
            <a:extLst>
              <a:ext uri="{FF2B5EF4-FFF2-40B4-BE49-F238E27FC236}">
                <a16:creationId xmlns:a16="http://schemas.microsoft.com/office/drawing/2014/main" id="{57A24DF6-6FEA-407B-AAE0-16D2D8C184AA}"/>
              </a:ext>
            </a:extLst>
          </p:cNvPr>
          <p:cNvSpPr>
            <a:spLocks noGrp="1"/>
          </p:cNvSpPr>
          <p:nvPr>
            <p:ph type="title"/>
          </p:nvPr>
        </p:nvSpPr>
        <p:spPr/>
        <p:txBody>
          <a:bodyPr/>
          <a:lstStyle/>
          <a:p>
            <a:pPr algn="ctr"/>
            <a:r>
              <a:rPr lang="en-US" dirty="0" err="1"/>
              <a:t>BuildMunne</a:t>
            </a:r>
            <a:endParaRPr lang="id-ID" dirty="0"/>
          </a:p>
        </p:txBody>
      </p:sp>
      <p:sp>
        <p:nvSpPr>
          <p:cNvPr id="131" name="Google Shape;131;p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114300" indent="0" algn="ctr">
              <a:buNone/>
            </a:pPr>
            <a:r>
              <a:rPr lang="id-ID" sz="2800" dirty="0">
                <a:effectLst/>
              </a:rPr>
              <a:t>BuildMunne adalah game yang di rancang untuk mengingatkan para player dalam hal pentingnya</a:t>
            </a:r>
            <a:r>
              <a:rPr lang="en-US" sz="2800" dirty="0">
                <a:effectLst/>
              </a:rPr>
              <a:t> </a:t>
            </a:r>
            <a:r>
              <a:rPr lang="id-ID" sz="2800" dirty="0">
                <a:effectLst/>
              </a:rPr>
              <a:t>mematuhi protokol kesehatan agar terhindari dari</a:t>
            </a:r>
            <a:r>
              <a:rPr lang="en-US" sz="2800" dirty="0">
                <a:effectLst/>
              </a:rPr>
              <a:t> </a:t>
            </a:r>
            <a:r>
              <a:rPr lang="id-ID" sz="2800" dirty="0">
                <a:effectLst/>
              </a:rPr>
              <a:t>serangan virus Covid-19</a:t>
            </a:r>
            <a:endParaRPr sz="2800" dirty="0"/>
          </a:p>
        </p:txBody>
      </p:sp>
      <p:sp>
        <p:nvSpPr>
          <p:cNvPr id="132" name="Google Shape;132;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600"/>
              <a:buNone/>
            </a:pPr>
            <a:fld id="{00000000-1234-1234-1234-123412341234}" type="slidenum">
              <a:rPr lang="en-ID"/>
              <a:t>6</a:t>
            </a:fld>
            <a:endParaRPr/>
          </a:p>
        </p:txBody>
      </p:sp>
    </p:spTree>
    <p:extLst>
      <p:ext uri="{BB962C8B-B14F-4D97-AF65-F5344CB8AC3E}">
        <p14:creationId xmlns:p14="http://schemas.microsoft.com/office/powerpoint/2010/main" val="1692571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89C3-504D-4512-A505-6E3E0A09A409}"/>
              </a:ext>
            </a:extLst>
          </p:cNvPr>
          <p:cNvSpPr>
            <a:spLocks noGrp="1"/>
          </p:cNvSpPr>
          <p:nvPr>
            <p:ph type="title"/>
          </p:nvPr>
        </p:nvSpPr>
        <p:spPr/>
        <p:txBody>
          <a:bodyPr/>
          <a:lstStyle/>
          <a:p>
            <a:pPr algn="ctr"/>
            <a:r>
              <a:rPr lang="en-US" dirty="0" err="1"/>
              <a:t>BuildMunne</a:t>
            </a:r>
            <a:endParaRPr lang="id-ID" dirty="0"/>
          </a:p>
        </p:txBody>
      </p:sp>
      <p:sp>
        <p:nvSpPr>
          <p:cNvPr id="4" name="Text Placeholder 3">
            <a:extLst>
              <a:ext uri="{FF2B5EF4-FFF2-40B4-BE49-F238E27FC236}">
                <a16:creationId xmlns:a16="http://schemas.microsoft.com/office/drawing/2014/main" id="{9026B58C-A123-457C-B31D-75156C8AC659}"/>
              </a:ext>
            </a:extLst>
          </p:cNvPr>
          <p:cNvSpPr>
            <a:spLocks noGrp="1"/>
          </p:cNvSpPr>
          <p:nvPr>
            <p:ph type="body" idx="1"/>
          </p:nvPr>
        </p:nvSpPr>
        <p:spPr>
          <a:xfrm>
            <a:off x="278109" y="5968019"/>
            <a:ext cx="10543592" cy="1133873"/>
          </a:xfrm>
        </p:spPr>
        <p:txBody>
          <a:bodyPr>
            <a:normAutofit/>
          </a:bodyPr>
          <a:lstStyle/>
          <a:p>
            <a:pPr marL="114300" indent="0" algn="ctr">
              <a:buNone/>
            </a:pPr>
            <a:r>
              <a:rPr lang="id-ID" sz="1600" dirty="0"/>
              <a:t>BuildMunne sangat menarik</a:t>
            </a:r>
            <a:r>
              <a:rPr lang="en-US" sz="1600" dirty="0"/>
              <a:t> </a:t>
            </a:r>
            <a:r>
              <a:rPr lang="id-ID" sz="1600" dirty="0"/>
              <a:t>dimainkan</a:t>
            </a:r>
            <a:r>
              <a:rPr lang="en-US" sz="1600" dirty="0"/>
              <a:t> </a:t>
            </a:r>
            <a:r>
              <a:rPr lang="id-ID" sz="1600" dirty="0"/>
              <a:t>karena memiliki design yang menarik</a:t>
            </a:r>
            <a:r>
              <a:rPr lang="en-US" sz="1600" dirty="0"/>
              <a:t> </a:t>
            </a:r>
            <a:r>
              <a:rPr lang="id-ID" sz="1600" dirty="0"/>
              <a:t>dengan interface user friendly</a:t>
            </a:r>
          </a:p>
        </p:txBody>
      </p:sp>
      <p:sp>
        <p:nvSpPr>
          <p:cNvPr id="5" name="Slide Number Placeholder 4">
            <a:extLst>
              <a:ext uri="{FF2B5EF4-FFF2-40B4-BE49-F238E27FC236}">
                <a16:creationId xmlns:a16="http://schemas.microsoft.com/office/drawing/2014/main" id="{07F2FE9D-AB98-45DD-88A3-D9B9B16D14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7</a:t>
            </a:fld>
            <a:endParaRPr lang="en-ID"/>
          </a:p>
        </p:txBody>
      </p:sp>
      <p:pic>
        <p:nvPicPr>
          <p:cNvPr id="11" name="Picture 10" descr="Graphical user interface, website&#10;&#10;Description automatically generated">
            <a:extLst>
              <a:ext uri="{FF2B5EF4-FFF2-40B4-BE49-F238E27FC236}">
                <a16:creationId xmlns:a16="http://schemas.microsoft.com/office/drawing/2014/main" id="{971DDFC4-4F18-4D6B-95E3-855368E4476C}"/>
              </a:ext>
            </a:extLst>
          </p:cNvPr>
          <p:cNvPicPr>
            <a:picLocks noChangeAspect="1"/>
          </p:cNvPicPr>
          <p:nvPr/>
        </p:nvPicPr>
        <p:blipFill>
          <a:blip r:embed="rId2"/>
          <a:stretch>
            <a:fillRect/>
          </a:stretch>
        </p:blipFill>
        <p:spPr>
          <a:xfrm>
            <a:off x="1576873" y="2051124"/>
            <a:ext cx="3781180" cy="391689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0575A083-7D59-4E2E-B045-71F52216C7FA}"/>
              </a:ext>
            </a:extLst>
          </p:cNvPr>
          <p:cNvPicPr>
            <a:picLocks noChangeAspect="1"/>
          </p:cNvPicPr>
          <p:nvPr/>
        </p:nvPicPr>
        <p:blipFill>
          <a:blip r:embed="rId3"/>
          <a:stretch>
            <a:fillRect/>
          </a:stretch>
        </p:blipFill>
        <p:spPr>
          <a:xfrm>
            <a:off x="6354147" y="2084954"/>
            <a:ext cx="3715863" cy="3849234"/>
          </a:xfrm>
          <a:prstGeom prst="rect">
            <a:avLst/>
          </a:prstGeom>
        </p:spPr>
      </p:pic>
    </p:spTree>
    <p:extLst>
      <p:ext uri="{BB962C8B-B14F-4D97-AF65-F5344CB8AC3E}">
        <p14:creationId xmlns:p14="http://schemas.microsoft.com/office/powerpoint/2010/main" val="168772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SG" dirty="0" err="1"/>
              <a:t>Bantuan</a:t>
            </a:r>
            <a:br>
              <a:rPr lang="en-SG" dirty="0"/>
            </a:br>
            <a:r>
              <a:rPr lang="en-SG" sz="2000" dirty="0" err="1">
                <a:latin typeface="Open Sans" panose="020B0606030504020204" pitchFamily="34" charset="0"/>
                <a:ea typeface="Open Sans" panose="020B0606030504020204" pitchFamily="34" charset="0"/>
                <a:cs typeface="Open Sans" panose="020B0606030504020204" pitchFamily="34" charset="0"/>
              </a:rPr>
              <a:t>Memainkan</a:t>
            </a:r>
            <a:r>
              <a:rPr lang="en-SG" sz="2000" dirty="0">
                <a:latin typeface="Open Sans" panose="020B0606030504020204" pitchFamily="34" charset="0"/>
                <a:ea typeface="Open Sans" panose="020B0606030504020204" pitchFamily="34" charset="0"/>
                <a:cs typeface="Open Sans" panose="020B0606030504020204" pitchFamily="34" charset="0"/>
              </a:rPr>
              <a:t> Game </a:t>
            </a:r>
            <a:r>
              <a:rPr lang="en-SG" sz="2000" dirty="0" err="1">
                <a:latin typeface="Open Sans" panose="020B0606030504020204" pitchFamily="34" charset="0"/>
                <a:ea typeface="Open Sans" panose="020B0606030504020204" pitchFamily="34" charset="0"/>
                <a:cs typeface="Open Sans" panose="020B0606030504020204" pitchFamily="34" charset="0"/>
              </a:rPr>
              <a:t>BuidMunne</a:t>
            </a:r>
            <a:r>
              <a:rPr lang="en-SG" sz="2000" dirty="0">
                <a:latin typeface="Open Sans" panose="020B0606030504020204" pitchFamily="34" charset="0"/>
                <a:ea typeface="Open Sans" panose="020B0606030504020204" pitchFamily="34" charset="0"/>
                <a:cs typeface="Open Sans" panose="020B0606030504020204" pitchFamily="34" charset="0"/>
              </a:rPr>
              <a:t> </a:t>
            </a:r>
            <a:r>
              <a:rPr lang="en-SG" sz="2000" dirty="0" err="1">
                <a:latin typeface="Open Sans" panose="020B0606030504020204" pitchFamily="34" charset="0"/>
                <a:ea typeface="Open Sans" panose="020B0606030504020204" pitchFamily="34" charset="0"/>
                <a:cs typeface="Open Sans" panose="020B0606030504020204" pitchFamily="34" charset="0"/>
              </a:rPr>
              <a:t>ini</a:t>
            </a:r>
            <a:r>
              <a:rPr lang="en-SG" sz="2000" dirty="0">
                <a:latin typeface="Open Sans" panose="020B0606030504020204" pitchFamily="34" charset="0"/>
                <a:ea typeface="Open Sans" panose="020B0606030504020204" pitchFamily="34" charset="0"/>
                <a:cs typeface="Open Sans" panose="020B0606030504020204" pitchFamily="34" charset="0"/>
              </a:rPr>
              <a:t> </a:t>
            </a:r>
            <a:r>
              <a:rPr lang="en-SG" sz="2000" dirty="0" err="1">
                <a:latin typeface="Open Sans" panose="020B0606030504020204" pitchFamily="34" charset="0"/>
                <a:ea typeface="Open Sans" panose="020B0606030504020204" pitchFamily="34" charset="0"/>
                <a:cs typeface="Open Sans" panose="020B0606030504020204" pitchFamily="34" charset="0"/>
              </a:rPr>
              <a:t>dengan</a:t>
            </a:r>
            <a:r>
              <a:rPr lang="en-SG" sz="2000" dirty="0">
                <a:latin typeface="Open Sans" panose="020B0606030504020204" pitchFamily="34" charset="0"/>
                <a:ea typeface="Open Sans" panose="020B0606030504020204" pitchFamily="34" charset="0"/>
                <a:cs typeface="Open Sans" panose="020B0606030504020204" pitchFamily="34" charset="0"/>
              </a:rPr>
              <a:t> </a:t>
            </a:r>
            <a:r>
              <a:rPr lang="en-SG" sz="2000" dirty="0" err="1">
                <a:latin typeface="Open Sans" panose="020B0606030504020204" pitchFamily="34" charset="0"/>
                <a:ea typeface="Open Sans" panose="020B0606030504020204" pitchFamily="34" charset="0"/>
                <a:cs typeface="Open Sans" panose="020B0606030504020204" pitchFamily="34" charset="0"/>
              </a:rPr>
              <a:t>Menggunakan</a:t>
            </a:r>
            <a:r>
              <a:rPr lang="en-SG" sz="2000" dirty="0">
                <a:latin typeface="Open Sans" panose="020B0606030504020204" pitchFamily="34" charset="0"/>
                <a:ea typeface="Open Sans" panose="020B0606030504020204" pitchFamily="34" charset="0"/>
                <a:cs typeface="Open Sans" panose="020B0606030504020204" pitchFamily="34" charset="0"/>
              </a:rPr>
              <a:t> </a:t>
            </a:r>
            <a:r>
              <a:rPr lang="en-SG" sz="2000" dirty="0" err="1">
                <a:latin typeface="Open Sans" panose="020B0606030504020204" pitchFamily="34" charset="0"/>
                <a:ea typeface="Open Sans" panose="020B0606030504020204" pitchFamily="34" charset="0"/>
                <a:cs typeface="Open Sans" panose="020B0606030504020204" pitchFamily="34" charset="0"/>
              </a:rPr>
              <a:t>KeyBoard</a:t>
            </a:r>
            <a:r>
              <a:rPr lang="en-SG" sz="2000" dirty="0">
                <a:latin typeface="Open Sans" panose="020B0606030504020204" pitchFamily="34" charset="0"/>
                <a:ea typeface="Open Sans" panose="020B0606030504020204" pitchFamily="34" charset="0"/>
                <a:cs typeface="Open Sans" panose="020B0606030504020204" pitchFamily="34" charset="0"/>
              </a:rPr>
              <a:t> dan Mouse</a:t>
            </a:r>
          </a:p>
        </p:txBody>
      </p:sp>
      <p:sp>
        <p:nvSpPr>
          <p:cNvPr id="3" name="Text Placeholder 2"/>
          <p:cNvSpPr>
            <a:spLocks noGrp="1"/>
          </p:cNvSpPr>
          <p:nvPr>
            <p:ph type="body" idx="1"/>
          </p:nvPr>
        </p:nvSpPr>
        <p:spPr/>
        <p:txBody>
          <a:bodyPr/>
          <a:lstStyle/>
          <a:p>
            <a:endParaRPr lang="en-S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8</a:t>
            </a:fld>
            <a:endParaRPr lang="en-ID"/>
          </a:p>
        </p:txBody>
      </p:sp>
      <p:pic>
        <p:nvPicPr>
          <p:cNvPr id="8" name="Picture 7" descr="Text&#10;&#10;Description automatically generated with low confidence">
            <a:extLst>
              <a:ext uri="{FF2B5EF4-FFF2-40B4-BE49-F238E27FC236}">
                <a16:creationId xmlns:a16="http://schemas.microsoft.com/office/drawing/2014/main" id="{C40F8F4E-0E68-4952-B3E5-D725CADF262F}"/>
              </a:ext>
            </a:extLst>
          </p:cNvPr>
          <p:cNvPicPr>
            <a:picLocks noChangeAspect="1"/>
          </p:cNvPicPr>
          <p:nvPr/>
        </p:nvPicPr>
        <p:blipFill rotWithShape="1">
          <a:blip r:embed="rId2"/>
          <a:srcRect l="13469" t="27335" r="54081" b="23627"/>
          <a:stretch/>
        </p:blipFill>
        <p:spPr>
          <a:xfrm>
            <a:off x="838199" y="2057406"/>
            <a:ext cx="4424249" cy="3725135"/>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7011198A-8220-44E0-ACD8-428C3F30A78A}"/>
              </a:ext>
            </a:extLst>
          </p:cNvPr>
          <p:cNvPicPr>
            <a:picLocks noChangeAspect="1"/>
          </p:cNvPicPr>
          <p:nvPr/>
        </p:nvPicPr>
        <p:blipFill rotWithShape="1">
          <a:blip r:embed="rId2"/>
          <a:srcRect l="53918" t="26873" r="18067" b="31756"/>
          <a:stretch/>
        </p:blipFill>
        <p:spPr>
          <a:xfrm>
            <a:off x="6207966" y="2290672"/>
            <a:ext cx="3884141" cy="3195729"/>
          </a:xfrm>
          <a:prstGeom prst="rect">
            <a:avLst/>
          </a:prstGeom>
        </p:spPr>
      </p:pic>
    </p:spTree>
    <p:extLst>
      <p:ext uri="{BB962C8B-B14F-4D97-AF65-F5344CB8AC3E}">
        <p14:creationId xmlns:p14="http://schemas.microsoft.com/office/powerpoint/2010/main" val="415980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ALUR JALAN PROGRAM</a:t>
            </a:r>
            <a:endParaRPr lang="en-SG" dirty="0"/>
          </a:p>
        </p:txBody>
      </p:sp>
      <p:sp>
        <p:nvSpPr>
          <p:cNvPr id="8" name="Text Placeholder 7">
            <a:extLst>
              <a:ext uri="{FF2B5EF4-FFF2-40B4-BE49-F238E27FC236}">
                <a16:creationId xmlns:a16="http://schemas.microsoft.com/office/drawing/2014/main" id="{AEB1EADD-B96C-4055-BE60-7F5E03A02B10}"/>
              </a:ext>
            </a:extLst>
          </p:cNvPr>
          <p:cNvSpPr>
            <a:spLocks noGrp="1"/>
          </p:cNvSpPr>
          <p:nvPr>
            <p:ph type="body" idx="1"/>
          </p:nvPr>
        </p:nvSpPr>
        <p:spPr>
          <a:xfrm>
            <a:off x="838199" y="5471359"/>
            <a:ext cx="9527275" cy="682383"/>
          </a:xfrm>
        </p:spPr>
        <p:txBody>
          <a:bodyPr/>
          <a:lstStyle/>
          <a:p>
            <a:endParaRPr lang="id-ID"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D" smtClean="0"/>
              <a:t>9</a:t>
            </a:fld>
            <a:endParaRPr lang="en-ID"/>
          </a:p>
        </p:txBody>
      </p:sp>
      <p:sp>
        <p:nvSpPr>
          <p:cNvPr id="9" name="Rectangle 8">
            <a:extLst>
              <a:ext uri="{FF2B5EF4-FFF2-40B4-BE49-F238E27FC236}">
                <a16:creationId xmlns:a16="http://schemas.microsoft.com/office/drawing/2014/main" id="{4599AD55-771D-4540-A2B5-F6A68244C305}"/>
              </a:ext>
            </a:extLst>
          </p:cNvPr>
          <p:cNvSpPr/>
          <p:nvPr/>
        </p:nvSpPr>
        <p:spPr>
          <a:xfrm>
            <a:off x="1194319" y="2114576"/>
            <a:ext cx="1212980" cy="7184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START</a:t>
            </a:r>
          </a:p>
        </p:txBody>
      </p:sp>
      <p:sp>
        <p:nvSpPr>
          <p:cNvPr id="12" name="Rectangle 11">
            <a:extLst>
              <a:ext uri="{FF2B5EF4-FFF2-40B4-BE49-F238E27FC236}">
                <a16:creationId xmlns:a16="http://schemas.microsoft.com/office/drawing/2014/main" id="{365964D6-8439-48F3-8406-CF63C55C12BF}"/>
              </a:ext>
            </a:extLst>
          </p:cNvPr>
          <p:cNvSpPr/>
          <p:nvPr/>
        </p:nvSpPr>
        <p:spPr>
          <a:xfrm>
            <a:off x="2690328" y="2115662"/>
            <a:ext cx="1701282" cy="718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err="1"/>
              <a:t>Membuat</a:t>
            </a:r>
            <a:r>
              <a:rPr lang="en-US" dirty="0"/>
              <a:t> </a:t>
            </a:r>
            <a:r>
              <a:rPr lang="en-US" dirty="0" err="1"/>
              <a:t>Tampilan</a:t>
            </a:r>
            <a:r>
              <a:rPr lang="en-US" dirty="0"/>
              <a:t> </a:t>
            </a:r>
            <a:r>
              <a:rPr lang="en-US" dirty="0" err="1"/>
              <a:t>Layar</a:t>
            </a:r>
            <a:endParaRPr lang="id-ID" dirty="0"/>
          </a:p>
        </p:txBody>
      </p:sp>
      <p:sp>
        <p:nvSpPr>
          <p:cNvPr id="13" name="Rectangle 12">
            <a:extLst>
              <a:ext uri="{FF2B5EF4-FFF2-40B4-BE49-F238E27FC236}">
                <a16:creationId xmlns:a16="http://schemas.microsoft.com/office/drawing/2014/main" id="{693506FD-6065-4978-9E25-3AC328D5D1DE}"/>
              </a:ext>
            </a:extLst>
          </p:cNvPr>
          <p:cNvSpPr/>
          <p:nvPr/>
        </p:nvSpPr>
        <p:spPr>
          <a:xfrm>
            <a:off x="4749283" y="2138160"/>
            <a:ext cx="1688841" cy="73094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err="1"/>
              <a:t>Membuat</a:t>
            </a:r>
            <a:r>
              <a:rPr lang="en-US" dirty="0"/>
              <a:t> Player / Avatar</a:t>
            </a:r>
            <a:endParaRPr lang="id-ID" dirty="0"/>
          </a:p>
        </p:txBody>
      </p:sp>
      <p:sp>
        <p:nvSpPr>
          <p:cNvPr id="14" name="Rectangle 13">
            <a:extLst>
              <a:ext uri="{FF2B5EF4-FFF2-40B4-BE49-F238E27FC236}">
                <a16:creationId xmlns:a16="http://schemas.microsoft.com/office/drawing/2014/main" id="{458E133D-660F-48A9-84E6-CF1EF694B8FD}"/>
              </a:ext>
            </a:extLst>
          </p:cNvPr>
          <p:cNvSpPr/>
          <p:nvPr/>
        </p:nvSpPr>
        <p:spPr>
          <a:xfrm>
            <a:off x="8714792" y="2136911"/>
            <a:ext cx="1511559" cy="7184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err="1"/>
              <a:t>Menambahkan</a:t>
            </a:r>
            <a:r>
              <a:rPr lang="en-US" dirty="0"/>
              <a:t> Tanah</a:t>
            </a:r>
            <a:endParaRPr lang="id-ID" dirty="0"/>
          </a:p>
        </p:txBody>
      </p:sp>
      <p:sp>
        <p:nvSpPr>
          <p:cNvPr id="15" name="Rectangle 14">
            <a:extLst>
              <a:ext uri="{FF2B5EF4-FFF2-40B4-BE49-F238E27FC236}">
                <a16:creationId xmlns:a16="http://schemas.microsoft.com/office/drawing/2014/main" id="{805554C1-877A-4F44-BBDE-9C8B4B428D56}"/>
              </a:ext>
            </a:extLst>
          </p:cNvPr>
          <p:cNvSpPr/>
          <p:nvPr/>
        </p:nvSpPr>
        <p:spPr>
          <a:xfrm>
            <a:off x="9250524" y="3888111"/>
            <a:ext cx="1441580" cy="7184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err="1"/>
              <a:t>Menambahkan</a:t>
            </a:r>
            <a:r>
              <a:rPr lang="en-US" dirty="0"/>
              <a:t> </a:t>
            </a:r>
            <a:r>
              <a:rPr lang="en-US" dirty="0" err="1"/>
              <a:t>Musuh</a:t>
            </a:r>
            <a:endParaRPr lang="id-ID" dirty="0"/>
          </a:p>
        </p:txBody>
      </p:sp>
      <p:sp>
        <p:nvSpPr>
          <p:cNvPr id="16" name="Rectangle 15">
            <a:extLst>
              <a:ext uri="{FF2B5EF4-FFF2-40B4-BE49-F238E27FC236}">
                <a16:creationId xmlns:a16="http://schemas.microsoft.com/office/drawing/2014/main" id="{16F6E7C3-1F39-498F-8CBF-B4B8AD42994D}"/>
              </a:ext>
            </a:extLst>
          </p:cNvPr>
          <p:cNvSpPr/>
          <p:nvPr/>
        </p:nvSpPr>
        <p:spPr>
          <a:xfrm>
            <a:off x="7440388" y="3897113"/>
            <a:ext cx="1441579" cy="718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err="1"/>
              <a:t>Menambahkan</a:t>
            </a:r>
            <a:r>
              <a:rPr lang="en-US" dirty="0"/>
              <a:t> Lava</a:t>
            </a:r>
            <a:endParaRPr lang="id-ID" dirty="0"/>
          </a:p>
        </p:txBody>
      </p:sp>
      <p:sp>
        <p:nvSpPr>
          <p:cNvPr id="17" name="Rectangle 16">
            <a:extLst>
              <a:ext uri="{FF2B5EF4-FFF2-40B4-BE49-F238E27FC236}">
                <a16:creationId xmlns:a16="http://schemas.microsoft.com/office/drawing/2014/main" id="{65382C6B-80D9-486E-9BB5-1232DA5B853D}"/>
              </a:ext>
            </a:extLst>
          </p:cNvPr>
          <p:cNvSpPr/>
          <p:nvPr/>
        </p:nvSpPr>
        <p:spPr>
          <a:xfrm>
            <a:off x="5707340" y="3870957"/>
            <a:ext cx="1358267" cy="73094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id-ID" dirty="0"/>
              <a:t>Menambahkan Game over kondisi</a:t>
            </a:r>
          </a:p>
        </p:txBody>
      </p:sp>
      <p:sp>
        <p:nvSpPr>
          <p:cNvPr id="18" name="Rectangle 17">
            <a:extLst>
              <a:ext uri="{FF2B5EF4-FFF2-40B4-BE49-F238E27FC236}">
                <a16:creationId xmlns:a16="http://schemas.microsoft.com/office/drawing/2014/main" id="{994F5105-1E12-41D2-8968-76BBE8EE9142}"/>
              </a:ext>
            </a:extLst>
          </p:cNvPr>
          <p:cNvSpPr/>
          <p:nvPr/>
        </p:nvSpPr>
        <p:spPr>
          <a:xfrm>
            <a:off x="2304825" y="3783998"/>
            <a:ext cx="1441580" cy="90486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id-ID" dirty="0"/>
              <a:t>Menambahkan Button start, exit, dan restart</a:t>
            </a:r>
          </a:p>
        </p:txBody>
      </p:sp>
      <p:sp>
        <p:nvSpPr>
          <p:cNvPr id="19" name="Rectangle 18">
            <a:extLst>
              <a:ext uri="{FF2B5EF4-FFF2-40B4-BE49-F238E27FC236}">
                <a16:creationId xmlns:a16="http://schemas.microsoft.com/office/drawing/2014/main" id="{2B83DE59-5F82-4BE8-8E30-C808BF9E8A90}"/>
              </a:ext>
            </a:extLst>
          </p:cNvPr>
          <p:cNvSpPr/>
          <p:nvPr/>
        </p:nvSpPr>
        <p:spPr>
          <a:xfrm>
            <a:off x="6867331" y="2150650"/>
            <a:ext cx="1390262" cy="68238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id-ID" dirty="0"/>
              <a:t>Menambahkan Score</a:t>
            </a:r>
          </a:p>
        </p:txBody>
      </p:sp>
      <p:sp>
        <p:nvSpPr>
          <p:cNvPr id="20" name="Rectangle 19">
            <a:extLst>
              <a:ext uri="{FF2B5EF4-FFF2-40B4-BE49-F238E27FC236}">
                <a16:creationId xmlns:a16="http://schemas.microsoft.com/office/drawing/2014/main" id="{00180722-8448-4008-A602-0DC716E2D592}"/>
              </a:ext>
            </a:extLst>
          </p:cNvPr>
          <p:cNvSpPr/>
          <p:nvPr/>
        </p:nvSpPr>
        <p:spPr>
          <a:xfrm>
            <a:off x="3978730" y="3888814"/>
            <a:ext cx="1416468" cy="68238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id-ID" dirty="0"/>
              <a:t>Menambahkan Musik</a:t>
            </a:r>
          </a:p>
        </p:txBody>
      </p:sp>
      <p:sp>
        <p:nvSpPr>
          <p:cNvPr id="21" name="Rectangle 20">
            <a:extLst>
              <a:ext uri="{FF2B5EF4-FFF2-40B4-BE49-F238E27FC236}">
                <a16:creationId xmlns:a16="http://schemas.microsoft.com/office/drawing/2014/main" id="{42D86AB1-19E5-4390-8ABA-783B7F66DC76}"/>
              </a:ext>
            </a:extLst>
          </p:cNvPr>
          <p:cNvSpPr/>
          <p:nvPr/>
        </p:nvSpPr>
        <p:spPr>
          <a:xfrm>
            <a:off x="924895" y="3870957"/>
            <a:ext cx="1150001" cy="7184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EXIT</a:t>
            </a:r>
            <a:endParaRPr lang="id-ID" dirty="0"/>
          </a:p>
        </p:txBody>
      </p:sp>
      <p:cxnSp>
        <p:nvCxnSpPr>
          <p:cNvPr id="23" name="Straight Arrow Connector 22">
            <a:extLst>
              <a:ext uri="{FF2B5EF4-FFF2-40B4-BE49-F238E27FC236}">
                <a16:creationId xmlns:a16="http://schemas.microsoft.com/office/drawing/2014/main" id="{C85EBCC2-0433-4E93-AF3B-54A28B2F9179}"/>
              </a:ext>
            </a:extLst>
          </p:cNvPr>
          <p:cNvCxnSpPr>
            <a:stCxn id="9" idx="3"/>
            <a:endCxn id="12" idx="1"/>
          </p:cNvCxnSpPr>
          <p:nvPr/>
        </p:nvCxnSpPr>
        <p:spPr>
          <a:xfrm>
            <a:off x="2407299" y="2473805"/>
            <a:ext cx="283029" cy="1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E651645C-2075-43A2-9EEA-A0048E9E7A4A}"/>
              </a:ext>
            </a:extLst>
          </p:cNvPr>
          <p:cNvCxnSpPr>
            <a:stCxn id="12" idx="3"/>
            <a:endCxn id="13" idx="1"/>
          </p:cNvCxnSpPr>
          <p:nvPr/>
        </p:nvCxnSpPr>
        <p:spPr>
          <a:xfrm>
            <a:off x="4391610" y="2474890"/>
            <a:ext cx="357673" cy="287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A372DD1-718D-4DA6-B687-A089D4947411}"/>
              </a:ext>
            </a:extLst>
          </p:cNvPr>
          <p:cNvCxnSpPr>
            <a:stCxn id="13" idx="3"/>
            <a:endCxn id="19" idx="1"/>
          </p:cNvCxnSpPr>
          <p:nvPr/>
        </p:nvCxnSpPr>
        <p:spPr>
          <a:xfrm flipV="1">
            <a:off x="6438124" y="2491842"/>
            <a:ext cx="429207" cy="117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A785EF69-82A1-4954-9869-0425E1689262}"/>
              </a:ext>
            </a:extLst>
          </p:cNvPr>
          <p:cNvCxnSpPr>
            <a:stCxn id="19" idx="3"/>
            <a:endCxn id="14" idx="1"/>
          </p:cNvCxnSpPr>
          <p:nvPr/>
        </p:nvCxnSpPr>
        <p:spPr>
          <a:xfrm>
            <a:off x="8257593" y="2491842"/>
            <a:ext cx="457199" cy="4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B5196470-8561-47DB-98E8-F2E7A2D4F473}"/>
              </a:ext>
            </a:extLst>
          </p:cNvPr>
          <p:cNvCxnSpPr>
            <a:stCxn id="14" idx="2"/>
            <a:endCxn id="15" idx="0"/>
          </p:cNvCxnSpPr>
          <p:nvPr/>
        </p:nvCxnSpPr>
        <p:spPr>
          <a:xfrm>
            <a:off x="9470572" y="2855368"/>
            <a:ext cx="500742" cy="10327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8A93377-1C93-4802-8A3E-F7CCF8A5C76E}"/>
              </a:ext>
            </a:extLst>
          </p:cNvPr>
          <p:cNvCxnSpPr>
            <a:stCxn id="15" idx="1"/>
            <a:endCxn id="16" idx="3"/>
          </p:cNvCxnSpPr>
          <p:nvPr/>
        </p:nvCxnSpPr>
        <p:spPr>
          <a:xfrm flipH="1">
            <a:off x="8881967" y="4247340"/>
            <a:ext cx="368557" cy="90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09F571E0-2D17-4660-AB8E-8A0EAAEDEDD8}"/>
              </a:ext>
            </a:extLst>
          </p:cNvPr>
          <p:cNvCxnSpPr>
            <a:stCxn id="16" idx="1"/>
            <a:endCxn id="17" idx="3"/>
          </p:cNvCxnSpPr>
          <p:nvPr/>
        </p:nvCxnSpPr>
        <p:spPr>
          <a:xfrm flipH="1" flipV="1">
            <a:off x="7065607" y="4236431"/>
            <a:ext cx="374781" cy="199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B23AD02B-3849-4B2F-AF07-5FABACDAF36B}"/>
              </a:ext>
            </a:extLst>
          </p:cNvPr>
          <p:cNvCxnSpPr>
            <a:stCxn id="17" idx="1"/>
            <a:endCxn id="20" idx="3"/>
          </p:cNvCxnSpPr>
          <p:nvPr/>
        </p:nvCxnSpPr>
        <p:spPr>
          <a:xfrm flipH="1" flipV="1">
            <a:off x="5395198" y="4230006"/>
            <a:ext cx="312142" cy="64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1905C5CE-D40C-4B99-A053-9F2E84212B51}"/>
              </a:ext>
            </a:extLst>
          </p:cNvPr>
          <p:cNvCxnSpPr>
            <a:stCxn id="20" idx="1"/>
            <a:endCxn id="18" idx="3"/>
          </p:cNvCxnSpPr>
          <p:nvPr/>
        </p:nvCxnSpPr>
        <p:spPr>
          <a:xfrm flipH="1">
            <a:off x="3746405" y="4230006"/>
            <a:ext cx="232325" cy="64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B61F4F5-74AB-4393-B388-B616821EBD9E}"/>
              </a:ext>
            </a:extLst>
          </p:cNvPr>
          <p:cNvCxnSpPr>
            <a:stCxn id="18" idx="1"/>
            <a:endCxn id="21" idx="3"/>
          </p:cNvCxnSpPr>
          <p:nvPr/>
        </p:nvCxnSpPr>
        <p:spPr>
          <a:xfrm flipH="1" flipV="1">
            <a:off x="2074896" y="4230186"/>
            <a:ext cx="229929" cy="62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7222640"/>
      </p:ext>
    </p:extLst>
  </p:cSld>
  <p:clrMapOvr>
    <a:masterClrMapping/>
  </p:clrMapOvr>
</p:sld>
</file>

<file path=ppt/theme/theme1.xml><?xml version="1.0" encoding="utf-8"?>
<a:theme xmlns:a="http://schemas.openxmlformats.org/drawingml/2006/main" name="MemoVTI">
  <a:themeElements>
    <a:clrScheme name="AnalogousFromDarkSeedLeftStep">
      <a:dk1>
        <a:srgbClr val="000000"/>
      </a:dk1>
      <a:lt1>
        <a:srgbClr val="FFFFFF"/>
      </a:lt1>
      <a:dk2>
        <a:srgbClr val="1C2831"/>
      </a:dk2>
      <a:lt2>
        <a:srgbClr val="F0F3F2"/>
      </a:lt2>
      <a:accent1>
        <a:srgbClr val="D8388A"/>
      </a:accent1>
      <a:accent2>
        <a:srgbClr val="C626BA"/>
      </a:accent2>
      <a:accent3>
        <a:srgbClr val="A138D8"/>
      </a:accent3>
      <a:accent4>
        <a:srgbClr val="5B37CA"/>
      </a:accent4>
      <a:accent5>
        <a:srgbClr val="3854D8"/>
      </a:accent5>
      <a:accent6>
        <a:srgbClr val="2685C6"/>
      </a:accent6>
      <a:hlink>
        <a:srgbClr val="3F41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TotalTime>
  <Words>3529</Words>
  <Application>Microsoft Office PowerPoint</Application>
  <PresentationFormat>Widescreen</PresentationFormat>
  <Paragraphs>340</Paragraphs>
  <Slides>55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Open Sans</vt:lpstr>
      <vt:lpstr>Abril Fatface</vt:lpstr>
      <vt:lpstr>Times New Roman</vt:lpstr>
      <vt:lpstr>Arial</vt:lpstr>
      <vt:lpstr>Wingdings</vt:lpstr>
      <vt:lpstr>Argentum Sans Light</vt:lpstr>
      <vt:lpstr>MemoVTI</vt:lpstr>
      <vt:lpstr>PowerPoint Presentation</vt:lpstr>
      <vt:lpstr>Content of This Points</vt:lpstr>
      <vt:lpstr>Nama Anggota Kelompok</vt:lpstr>
      <vt:lpstr>Gambaran Umum Proyek</vt:lpstr>
      <vt:lpstr>Gambaran Umum Proyek</vt:lpstr>
      <vt:lpstr>BuildMunne</vt:lpstr>
      <vt:lpstr>BuildMunne</vt:lpstr>
      <vt:lpstr>Bantuan Memainkan Game BuidMunne ini dengan Menggunakan KeyBoard dan Mouse</vt:lpstr>
      <vt:lpstr>ALUR JALAN PROGRAM</vt:lpstr>
      <vt:lpstr>Flow Chart</vt:lpstr>
      <vt:lpstr>Mengimpor semua library yang dibutuhkan oleh game </vt:lpstr>
      <vt:lpstr>Memanggil Fungsi Pygame Init</vt:lpstr>
      <vt:lpstr>Memberikan FPS dalam pygame mengunakan time.clock()</vt:lpstr>
      <vt:lpstr>Mendefinisikan ukuran interface dan penamaan window</vt:lpstr>
      <vt:lpstr>Mendefinisikan Font yang akan di gunakan pada game</vt:lpstr>
      <vt:lpstr>Mendefinisikan Variable </vt:lpstr>
      <vt:lpstr>Mendefenisikan warna yang akan di gunakan pada game</vt:lpstr>
      <vt:lpstr>Memuat gambar yang diperlukan</vt:lpstr>
      <vt:lpstr>Memuat Musik yang diperlukan</vt:lpstr>
      <vt:lpstr>Fungsi Menampilkan Text</vt:lpstr>
      <vt:lpstr>Fungsi reset_level()</vt:lpstr>
      <vt:lpstr>Fungsi Button()</vt:lpstr>
      <vt:lpstr>Mendefinisikan Tombol START &amp; EXIT</vt:lpstr>
      <vt:lpstr>Mengatur Gerakan Pemain (1) </vt:lpstr>
      <vt:lpstr>Mengatur Gerakan Pemain (2)</vt:lpstr>
      <vt:lpstr>Mengatur Respon Pemain Terhadap Environment, Enemies , Lava  dan Gate</vt:lpstr>
      <vt:lpstr>Mengatur Respon Pemain  Terhadap Platform</vt:lpstr>
      <vt:lpstr>Mendefinisikan Modifikasi Pemain  </vt:lpstr>
      <vt:lpstr>Mendefinisikan Atribut Pemain</vt:lpstr>
      <vt:lpstr>Mendefinisikan Objek World (1)</vt:lpstr>
      <vt:lpstr>Mendefinisikan Objek World (2)</vt:lpstr>
      <vt:lpstr>PowerPoint Presentation</vt:lpstr>
      <vt:lpstr>PowerPoint Presentation</vt:lpstr>
      <vt:lpstr>PowerPoint Presentation</vt:lpstr>
      <vt:lpstr>Platform</vt:lpstr>
      <vt:lpstr>Movement</vt:lpstr>
      <vt:lpstr>Asset Lava</vt:lpstr>
      <vt:lpstr>Asset Coin</vt:lpstr>
      <vt:lpstr>PowerPoint Presentation</vt:lpstr>
      <vt:lpstr>PowerPoint Presentation</vt:lpstr>
      <vt:lpstr>PowerPoint Presentation</vt:lpstr>
      <vt:lpstr>Membuat Level Atau Tampilan Baru</vt:lpstr>
      <vt:lpstr>Membuat Tombok Klik (Crreate Button)</vt:lpstr>
      <vt:lpstr>Menampilkan  Sebuah Kondisi</vt:lpstr>
      <vt:lpstr>Statement pygame Ketika Game Over</vt:lpstr>
      <vt:lpstr> Baris 435-438: Ketika permainan telah game over, maka score yang telah didapatkan di update, dari yang awalnya 0 ketika telah mendapatkan sccore(point) akan ditambahkan sebanyak 1 jika handzanitizer(coin) yang didapatkan juga sebanyak 1. Kesimpulannya, score yang dihasilkan sebanyak coin yang diperoleh dalam game dengan rumus: score += 1, dan setelah permainan selesasi maka score yang didapatkan akan di update atau dikalkulasikan. Kertikan mendapatka koin dengan nilai 10 maka akan ada suara(music) yang terplay ketika mendapatkan koin. Karakteristik dari score yang ditampilkan yaitu text, font, color dan ukuran judul yaitu 10-10.  </vt:lpstr>
      <vt:lpstr>PowerPoint Presentation</vt:lpstr>
      <vt:lpstr>Statement Game Over Level 1</vt:lpstr>
      <vt:lpstr>Statement Game Over dan Level Game</vt:lpstr>
      <vt:lpstr>   </vt:lpstr>
      <vt:lpstr>DEMO</vt:lpstr>
      <vt:lpstr>KESIMPULAN</vt:lpstr>
      <vt:lpstr>SARAN</vt:lpstr>
      <vt:lpstr>3. Saran Bagi Lembaga Pendidikan dan Kominfo :  Game sebagai media belajar dan mengajar dalam ranah pendidikan hingga saat ini masih dalam perdebatan dan penelitian. Game yang berakar pada kreativitas tak terbatas, tidak seperti keilmuan yang pasti. Oleh karena itu kreativitas merupakan jembatan untuk belajar dan menyampaikan ilmu kepada orang lain. Diharapkan dengan perancangan ini mampu membuka jendela baru perihal pemanfaatan game sebagai media pembelajaran dan pengetahuan secara dini tentang pencegahan penyebaran Covid-19.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Mendefinisikan Tombol START &amp; EXIT</dc:title>
  <dc:creator>Sri Suning Kusumawardani</dc:creator>
  <cp:lastModifiedBy>c cefitia</cp:lastModifiedBy>
  <cp:revision>61</cp:revision>
  <dcterms:created xsi:type="dcterms:W3CDTF">2021-08-17T13:49:44Z</dcterms:created>
  <dcterms:modified xsi:type="dcterms:W3CDTF">2021-08-19T16:02:27Z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